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a8017a9c7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38b269f2740ee"/>
  </p:sldMasterIdLst>
  <p:sldIdLst>
    <p:sldId xmlns:r="http://schemas.openxmlformats.org/officeDocument/2006/relationships" id="256" r:id="Rd4ae21b9a3094286"/>
    <p:sldId xmlns:r="http://schemas.openxmlformats.org/officeDocument/2006/relationships" id="257" r:id="R2381d0aee4b645a9"/>
    <p:sldId xmlns:r="http://schemas.openxmlformats.org/officeDocument/2006/relationships" id="258" r:id="Rb573fb0b90864f22"/>
    <p:sldId xmlns:r="http://schemas.openxmlformats.org/officeDocument/2006/relationships" id="259" r:id="R3c45aecc2a284c97"/>
    <p:sldId xmlns:r="http://schemas.openxmlformats.org/officeDocument/2006/relationships" id="260" r:id="Rfcd834bbb02e4940"/>
    <p:sldId xmlns:r="http://schemas.openxmlformats.org/officeDocument/2006/relationships" id="261" r:id="R17f792e366e0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38b269f2740ee" /><Relationship Type="http://schemas.openxmlformats.org/officeDocument/2006/relationships/slide" Target="/ppt/slides/slide1.xml" Id="Rd4ae21b9a3094286" /><Relationship Type="http://schemas.openxmlformats.org/officeDocument/2006/relationships/slide" Target="/ppt/slides/slide2.xml" Id="R2381d0aee4b645a9" /><Relationship Type="http://schemas.openxmlformats.org/officeDocument/2006/relationships/slide" Target="/ppt/slides/slide3.xml" Id="Rb573fb0b90864f22" /><Relationship Type="http://schemas.openxmlformats.org/officeDocument/2006/relationships/slide" Target="/ppt/slides/slide4.xml" Id="R3c45aecc2a284c97" /><Relationship Type="http://schemas.openxmlformats.org/officeDocument/2006/relationships/slide" Target="/ppt/slides/slide5.xml" Id="Rfcd834bbb02e4940" /><Relationship Type="http://schemas.openxmlformats.org/officeDocument/2006/relationships/slide" Target="/ppt/slides/slide6.xml" Id="R17f792e366e0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226897283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e130075e4861" /><Relationship Type="http://schemas.openxmlformats.org/officeDocument/2006/relationships/theme" Target="/ppt/slideMasters/theme/theme1.xml" Id="R2caabb46024e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1e130075e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f9969106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9dc1eb07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d54d1a0f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ea8dbbf4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c8459e07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7123c45b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