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0843b0ac4d4d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a639b4d8ac456d"/>
  </p:sldMasterIdLst>
  <p:sldIdLst>
    <p:sldId xmlns:r="http://schemas.openxmlformats.org/officeDocument/2006/relationships" id="256" r:id="R3dd5ab71a3c147a1"/>
    <p:sldId xmlns:r="http://schemas.openxmlformats.org/officeDocument/2006/relationships" id="257" r:id="Rdf102e83edb04f9f"/>
    <p:sldId xmlns:r="http://schemas.openxmlformats.org/officeDocument/2006/relationships" id="258" r:id="R9124767cd8684bc2"/>
    <p:sldId xmlns:r="http://schemas.openxmlformats.org/officeDocument/2006/relationships" id="259" r:id="R3ec2f7ff203749c1"/>
    <p:sldId xmlns:r="http://schemas.openxmlformats.org/officeDocument/2006/relationships" id="260" r:id="R10170e346a3a406e"/>
    <p:sldId xmlns:r="http://schemas.openxmlformats.org/officeDocument/2006/relationships" id="261" r:id="Re6942d521f744a30"/>
    <p:sldId xmlns:r="http://schemas.openxmlformats.org/officeDocument/2006/relationships" id="262" r:id="R1afa5e6348a740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639b4d8ac456d" /><Relationship Type="http://schemas.openxmlformats.org/officeDocument/2006/relationships/slide" Target="/ppt/slides/slide1.xml" Id="R3dd5ab71a3c147a1" /><Relationship Type="http://schemas.openxmlformats.org/officeDocument/2006/relationships/slide" Target="/ppt/slides/slide2.xml" Id="Rdf102e83edb04f9f" /><Relationship Type="http://schemas.openxmlformats.org/officeDocument/2006/relationships/slide" Target="/ppt/slides/slide3.xml" Id="R9124767cd8684bc2" /><Relationship Type="http://schemas.openxmlformats.org/officeDocument/2006/relationships/slide" Target="/ppt/slides/slide4.xml" Id="R3ec2f7ff203749c1" /><Relationship Type="http://schemas.openxmlformats.org/officeDocument/2006/relationships/slide" Target="/ppt/slides/slide5.xml" Id="R10170e346a3a406e" /><Relationship Type="http://schemas.openxmlformats.org/officeDocument/2006/relationships/slide" Target="/ppt/slides/slide6.xml" Id="Re6942d521f744a30" /><Relationship Type="http://schemas.openxmlformats.org/officeDocument/2006/relationships/slide" Target="/ppt/slides/slide7.xml" Id="R1afa5e6348a740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fd9ec0e6748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d76ef5990422d" /><Relationship Type="http://schemas.openxmlformats.org/officeDocument/2006/relationships/theme" Target="/ppt/slideMasters/theme/theme1.xml" Id="Rf540ec2d7f4249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d76ef5990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d93cb0b2a42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3c673779a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2b64f8ba9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10e275e4346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72facc895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93984a7e142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090fe21fc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ØKONOMIPARTNER NORDMØRE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ØKONOMIPARTNER NORDMØRE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90 872 111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48 129 138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BJØRN ERIK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 MARGARETH ULSETH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938 251 878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