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6cc36689af44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9a0db3a41b46d3"/>
  </p:sldMasterIdLst>
  <p:sldIdLst>
    <p:sldId xmlns:r="http://schemas.openxmlformats.org/officeDocument/2006/relationships" id="256" r:id="R53cd6f5e19134f10"/>
    <p:sldId xmlns:r="http://schemas.openxmlformats.org/officeDocument/2006/relationships" id="257" r:id="Rdf50de4a16ab4063"/>
    <p:sldId xmlns:r="http://schemas.openxmlformats.org/officeDocument/2006/relationships" id="258" r:id="R570181d778494cb1"/>
    <p:sldId xmlns:r="http://schemas.openxmlformats.org/officeDocument/2006/relationships" id="259" r:id="Rb619ef1c8dc541c1"/>
    <p:sldId xmlns:r="http://schemas.openxmlformats.org/officeDocument/2006/relationships" id="260" r:id="Re4a99105d4764b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9a0db3a41b46d3" /><Relationship Type="http://schemas.openxmlformats.org/officeDocument/2006/relationships/slide" Target="/ppt/slides/slide1.xml" Id="R53cd6f5e19134f10" /><Relationship Type="http://schemas.openxmlformats.org/officeDocument/2006/relationships/slide" Target="/ppt/slides/slide2.xml" Id="Rdf50de4a16ab4063" /><Relationship Type="http://schemas.openxmlformats.org/officeDocument/2006/relationships/slide" Target="/ppt/slides/slide3.xml" Id="R570181d778494cb1" /><Relationship Type="http://schemas.openxmlformats.org/officeDocument/2006/relationships/slide" Target="/ppt/slides/slide4.xml" Id="Rb619ef1c8dc541c1" /><Relationship Type="http://schemas.openxmlformats.org/officeDocument/2006/relationships/slide" Target="/ppt/slides/slide5.xml" Id="Re4a99105d4764b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62ac09f5cf4a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cf883b7994bed" /><Relationship Type="http://schemas.openxmlformats.org/officeDocument/2006/relationships/theme" Target="/ppt/slideMasters/theme/theme1.xml" Id="R33e20a1491044b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dcf883b7994b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b357e138b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70df3671041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05cb9506a42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b158e614443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5dbf5e99141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 OLSEN &amp; COS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OLSEN &amp; COS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OLSEN &amp; COS PENSJONSKASSE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OLSEN &amp; COS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OLSEN &amp; COS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OLSEN &amp; COS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Fred. Olsens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34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938 092 893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OLSEN &amp; COS PENSJONSKASSE</a:t>
            </a:r>
          </a:p>
        </p:txBody>
      </p:sp>
    </p:spTree>
  </p:cSld>
  <p:clrMapOvr>
    <a:masterClrMapping xmlns:a="http://schemas.openxmlformats.org/drawingml/2006/main"/>
  </p:clrMapOvr>
</p:sld>
</file>