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7d7db65bc440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8c3b1cdd5543c0"/>
  </p:sldMasterIdLst>
  <p:sldIdLst>
    <p:sldId xmlns:r="http://schemas.openxmlformats.org/officeDocument/2006/relationships" id="256" r:id="R934a3dab486d44b6"/>
    <p:sldId xmlns:r="http://schemas.openxmlformats.org/officeDocument/2006/relationships" id="257" r:id="R5b34585d5b254301"/>
    <p:sldId xmlns:r="http://schemas.openxmlformats.org/officeDocument/2006/relationships" id="258" r:id="R556b2ccbd3bc4411"/>
    <p:sldId xmlns:r="http://schemas.openxmlformats.org/officeDocument/2006/relationships" id="259" r:id="R2ca46395a979425b"/>
    <p:sldId xmlns:r="http://schemas.openxmlformats.org/officeDocument/2006/relationships" id="260" r:id="Racebc869981847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8c3b1cdd5543c0" /><Relationship Type="http://schemas.openxmlformats.org/officeDocument/2006/relationships/slide" Target="/ppt/slides/slide1.xml" Id="R934a3dab486d44b6" /><Relationship Type="http://schemas.openxmlformats.org/officeDocument/2006/relationships/slide" Target="/ppt/slides/slide2.xml" Id="R5b34585d5b254301" /><Relationship Type="http://schemas.openxmlformats.org/officeDocument/2006/relationships/slide" Target="/ppt/slides/slide3.xml" Id="R556b2ccbd3bc4411" /><Relationship Type="http://schemas.openxmlformats.org/officeDocument/2006/relationships/slide" Target="/ppt/slides/slide4.xml" Id="R2ca46395a979425b" /><Relationship Type="http://schemas.openxmlformats.org/officeDocument/2006/relationships/slide" Target="/ppt/slides/slide5.xml" Id="Racebc869981847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02b9c412fd47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2dc79db1f4ad0" /><Relationship Type="http://schemas.openxmlformats.org/officeDocument/2006/relationships/theme" Target="/ppt/slideMasters/theme/theme1.xml" Id="R617f0db0d6f34a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32dc79db1f4a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64af8cf8c4f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0356401a3d4a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54933219341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fb07ae2be44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e1d2950f3c44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HELIHAB.COM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HELIHAB.COM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HELIHAB.COM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HELIHAB.COM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HELIHAB.COM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HELIHAB.COM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938 071 713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HELIHAB.COM AS</a:t>
            </a:r>
          </a:p>
        </p:txBody>
      </p:sp>
    </p:spTree>
  </p:cSld>
  <p:clrMapOvr>
    <a:masterClrMapping xmlns:a="http://schemas.openxmlformats.org/drawingml/2006/main"/>
  </p:clrMapOvr>
</p:sld>
</file>