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a3d6212db549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6aeaac3c5b4f22"/>
  </p:sldMasterIdLst>
  <p:sldIdLst>
    <p:sldId xmlns:r="http://schemas.openxmlformats.org/officeDocument/2006/relationships" id="256" r:id="Rf7585a52268647fe"/>
    <p:sldId xmlns:r="http://schemas.openxmlformats.org/officeDocument/2006/relationships" id="257" r:id="R946dab660d41416a"/>
    <p:sldId xmlns:r="http://schemas.openxmlformats.org/officeDocument/2006/relationships" id="258" r:id="R2f911b01bf2448dd"/>
    <p:sldId xmlns:r="http://schemas.openxmlformats.org/officeDocument/2006/relationships" id="259" r:id="Rb77dbe7a342440b5"/>
    <p:sldId xmlns:r="http://schemas.openxmlformats.org/officeDocument/2006/relationships" id="260" r:id="Rde7e97fa54a241ff"/>
    <p:sldId xmlns:r="http://schemas.openxmlformats.org/officeDocument/2006/relationships" id="261" r:id="Rf4ac72e5abfe40dc"/>
    <p:sldId xmlns:r="http://schemas.openxmlformats.org/officeDocument/2006/relationships" id="262" r:id="R11d59d4a5368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6aeaac3c5b4f22" /><Relationship Type="http://schemas.openxmlformats.org/officeDocument/2006/relationships/slide" Target="/ppt/slides/slide1.xml" Id="Rf7585a52268647fe" /><Relationship Type="http://schemas.openxmlformats.org/officeDocument/2006/relationships/slide" Target="/ppt/slides/slide2.xml" Id="R946dab660d41416a" /><Relationship Type="http://schemas.openxmlformats.org/officeDocument/2006/relationships/slide" Target="/ppt/slides/slide3.xml" Id="R2f911b01bf2448dd" /><Relationship Type="http://schemas.openxmlformats.org/officeDocument/2006/relationships/slide" Target="/ppt/slides/slide4.xml" Id="Rb77dbe7a342440b5" /><Relationship Type="http://schemas.openxmlformats.org/officeDocument/2006/relationships/slide" Target="/ppt/slides/slide5.xml" Id="Rde7e97fa54a241ff" /><Relationship Type="http://schemas.openxmlformats.org/officeDocument/2006/relationships/slide" Target="/ppt/slides/slide6.xml" Id="Rf4ac72e5abfe40dc" /><Relationship Type="http://schemas.openxmlformats.org/officeDocument/2006/relationships/slide" Target="/ppt/slides/slide7.xml" Id="R11d59d4a5368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575ab6a92a4b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d559d5125d4c97" /><Relationship Type="http://schemas.openxmlformats.org/officeDocument/2006/relationships/theme" Target="/ppt/slideMasters/theme/theme1.xml" Id="R03069d2d753a48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d559d5125d4c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dfd02890245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12ad56a1b4b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dacb3eaf434d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10c8bcbbe4a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9977cac6849f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781733878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55ea8cfdf4f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845 657 000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−125 729 000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33 336 000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7 478 403 000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19 076 608 000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OLAV THON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Stenersgata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www.thon.no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938 050 287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THON HOLDING AS</a:t>
            </a:r>
          </a:p>
        </p:txBody>
      </p:sp>
    </p:spTree>
  </p:cSld>
  <p:clrMapOvr>
    <a:masterClrMapping xmlns:a="http://schemas.openxmlformats.org/drawingml/2006/main"/>
  </p:clrMapOvr>
</p:sld>
</file>