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27e3ad01b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85f8492c843fb"/>
  </p:sldMasterIdLst>
  <p:sldIdLst>
    <p:sldId xmlns:r="http://schemas.openxmlformats.org/officeDocument/2006/relationships" id="256" r:id="Ra67131b81e8642d1"/>
    <p:sldId xmlns:r="http://schemas.openxmlformats.org/officeDocument/2006/relationships" id="257" r:id="R13b8280d3133415e"/>
    <p:sldId xmlns:r="http://schemas.openxmlformats.org/officeDocument/2006/relationships" id="258" r:id="Rfa0611104ec041de"/>
    <p:sldId xmlns:r="http://schemas.openxmlformats.org/officeDocument/2006/relationships" id="259" r:id="R46d2e318a1584eed"/>
    <p:sldId xmlns:r="http://schemas.openxmlformats.org/officeDocument/2006/relationships" id="260" r:id="R8b723363d53846af"/>
    <p:sldId xmlns:r="http://schemas.openxmlformats.org/officeDocument/2006/relationships" id="261" r:id="Rfc48a234d8b5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85f8492c843fb" /><Relationship Type="http://schemas.openxmlformats.org/officeDocument/2006/relationships/slide" Target="/ppt/slides/slide1.xml" Id="Ra67131b81e8642d1" /><Relationship Type="http://schemas.openxmlformats.org/officeDocument/2006/relationships/slide" Target="/ppt/slides/slide2.xml" Id="R13b8280d3133415e" /><Relationship Type="http://schemas.openxmlformats.org/officeDocument/2006/relationships/slide" Target="/ppt/slides/slide3.xml" Id="Rfa0611104ec041de" /><Relationship Type="http://schemas.openxmlformats.org/officeDocument/2006/relationships/slide" Target="/ppt/slides/slide4.xml" Id="R46d2e318a1584eed" /><Relationship Type="http://schemas.openxmlformats.org/officeDocument/2006/relationships/slide" Target="/ppt/slides/slide5.xml" Id="R8b723363d53846af" /><Relationship Type="http://schemas.openxmlformats.org/officeDocument/2006/relationships/slide" Target="/ppt/slides/slide6.xml" Id="Rfc48a234d8b5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32d6d844e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2709562a4806" /><Relationship Type="http://schemas.openxmlformats.org/officeDocument/2006/relationships/theme" Target="/ppt/slideMasters/theme/theme1.xml" Id="R6ff3a7ff5a17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22709562a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4f36299c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5c5a57f7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92e50b13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669daa1b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2d689f86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9dd820f3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