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d206a9a51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db971e6624a80"/>
  </p:sldMasterIdLst>
  <p:sldIdLst>
    <p:sldId xmlns:r="http://schemas.openxmlformats.org/officeDocument/2006/relationships" id="256" r:id="Ra8bb19477c4d4b25"/>
    <p:sldId xmlns:r="http://schemas.openxmlformats.org/officeDocument/2006/relationships" id="257" r:id="R428f454007aa46e9"/>
    <p:sldId xmlns:r="http://schemas.openxmlformats.org/officeDocument/2006/relationships" id="258" r:id="R6b17ab7c7e4a41c3"/>
    <p:sldId xmlns:r="http://schemas.openxmlformats.org/officeDocument/2006/relationships" id="259" r:id="R90cc7bc0bc5f40bd"/>
    <p:sldId xmlns:r="http://schemas.openxmlformats.org/officeDocument/2006/relationships" id="260" r:id="R622d2a4efb6d480a"/>
    <p:sldId xmlns:r="http://schemas.openxmlformats.org/officeDocument/2006/relationships" id="261" r:id="R0be81b21b5ac40de"/>
    <p:sldId xmlns:r="http://schemas.openxmlformats.org/officeDocument/2006/relationships" id="262" r:id="R944caaae9b78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db971e6624a80" /><Relationship Type="http://schemas.openxmlformats.org/officeDocument/2006/relationships/slide" Target="/ppt/slides/slide1.xml" Id="Ra8bb19477c4d4b25" /><Relationship Type="http://schemas.openxmlformats.org/officeDocument/2006/relationships/slide" Target="/ppt/slides/slide2.xml" Id="R428f454007aa46e9" /><Relationship Type="http://schemas.openxmlformats.org/officeDocument/2006/relationships/slide" Target="/ppt/slides/slide3.xml" Id="R6b17ab7c7e4a41c3" /><Relationship Type="http://schemas.openxmlformats.org/officeDocument/2006/relationships/slide" Target="/ppt/slides/slide4.xml" Id="R90cc7bc0bc5f40bd" /><Relationship Type="http://schemas.openxmlformats.org/officeDocument/2006/relationships/slide" Target="/ppt/slides/slide5.xml" Id="R622d2a4efb6d480a" /><Relationship Type="http://schemas.openxmlformats.org/officeDocument/2006/relationships/slide" Target="/ppt/slides/slide6.xml" Id="R0be81b21b5ac40de" /><Relationship Type="http://schemas.openxmlformats.org/officeDocument/2006/relationships/slide" Target="/ppt/slides/slide7.xml" Id="R944caaae9b78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0caa3565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0feedd7e4505" /><Relationship Type="http://schemas.openxmlformats.org/officeDocument/2006/relationships/theme" Target="/ppt/slideMasters/theme/theme1.xml" Id="R869dbfb9184f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10feedd7e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286d7f4b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08b1ba46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3e7436c5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d63bceb2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467f27ee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0909357f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ca1b8f2d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