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ff5c301e44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20f9a122134c58"/>
  </p:sldMasterIdLst>
  <p:sldIdLst>
    <p:sldId xmlns:r="http://schemas.openxmlformats.org/officeDocument/2006/relationships" id="256" r:id="R04b97f977f594575"/>
    <p:sldId xmlns:r="http://schemas.openxmlformats.org/officeDocument/2006/relationships" id="257" r:id="R676078f485f94a6b"/>
    <p:sldId xmlns:r="http://schemas.openxmlformats.org/officeDocument/2006/relationships" id="258" r:id="R53e205201e5c4f9b"/>
    <p:sldId xmlns:r="http://schemas.openxmlformats.org/officeDocument/2006/relationships" id="259" r:id="R29eba277c4e44254"/>
    <p:sldId xmlns:r="http://schemas.openxmlformats.org/officeDocument/2006/relationships" id="260" r:id="Rb3348e10a95c49f3"/>
    <p:sldId xmlns:r="http://schemas.openxmlformats.org/officeDocument/2006/relationships" id="261" r:id="R775abcf1cf4a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0f9a122134c58" /><Relationship Type="http://schemas.openxmlformats.org/officeDocument/2006/relationships/slide" Target="/ppt/slides/slide1.xml" Id="R04b97f977f594575" /><Relationship Type="http://schemas.openxmlformats.org/officeDocument/2006/relationships/slide" Target="/ppt/slides/slide2.xml" Id="R676078f485f94a6b" /><Relationship Type="http://schemas.openxmlformats.org/officeDocument/2006/relationships/slide" Target="/ppt/slides/slide3.xml" Id="R53e205201e5c4f9b" /><Relationship Type="http://schemas.openxmlformats.org/officeDocument/2006/relationships/slide" Target="/ppt/slides/slide4.xml" Id="R29eba277c4e44254" /><Relationship Type="http://schemas.openxmlformats.org/officeDocument/2006/relationships/slide" Target="/ppt/slides/slide5.xml" Id="Rb3348e10a95c49f3" /><Relationship Type="http://schemas.openxmlformats.org/officeDocument/2006/relationships/slide" Target="/ppt/slides/slide6.xml" Id="R775abcf1cf4a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a6c9fc9b0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e15ba1228409b" /><Relationship Type="http://schemas.openxmlformats.org/officeDocument/2006/relationships/theme" Target="/ppt/slideMasters/theme/theme1.xml" Id="R81be03bf4acd47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6e15ba122840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2d7c60cc5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aa167745f4e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978ebd36f4b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ffd909c744e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5b8b417c2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a24840a7242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T.D. VEEN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T.D. 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T.D. 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T.D. 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T.D. 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T.D. 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Eiganesveien 95A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89 19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937 940 416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T.D. VEEN AS</a:t>
            </a:r>
          </a:p>
        </p:txBody>
      </p:sp>
    </p:spTree>
  </p:cSld>
  <p:clrMapOvr>
    <a:masterClrMapping xmlns:a="http://schemas.openxmlformats.org/drawingml/2006/main"/>
  </p:clrMapOvr>
</p:sld>
</file>