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85013579d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a5f77d1544a88"/>
  </p:sldMasterIdLst>
  <p:sldIdLst>
    <p:sldId xmlns:r="http://schemas.openxmlformats.org/officeDocument/2006/relationships" id="256" r:id="R7cd4e7ef25404d1e"/>
    <p:sldId xmlns:r="http://schemas.openxmlformats.org/officeDocument/2006/relationships" id="257" r:id="R4576f8434f554467"/>
    <p:sldId xmlns:r="http://schemas.openxmlformats.org/officeDocument/2006/relationships" id="258" r:id="R0546489a2a334c6c"/>
    <p:sldId xmlns:r="http://schemas.openxmlformats.org/officeDocument/2006/relationships" id="259" r:id="R7909dce50d05455c"/>
    <p:sldId xmlns:r="http://schemas.openxmlformats.org/officeDocument/2006/relationships" id="260" r:id="Rd3d3195115b9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a5f77d1544a88" /><Relationship Type="http://schemas.openxmlformats.org/officeDocument/2006/relationships/slide" Target="/ppt/slides/slide1.xml" Id="R7cd4e7ef25404d1e" /><Relationship Type="http://schemas.openxmlformats.org/officeDocument/2006/relationships/slide" Target="/ppt/slides/slide2.xml" Id="R4576f8434f554467" /><Relationship Type="http://schemas.openxmlformats.org/officeDocument/2006/relationships/slide" Target="/ppt/slides/slide3.xml" Id="R0546489a2a334c6c" /><Relationship Type="http://schemas.openxmlformats.org/officeDocument/2006/relationships/slide" Target="/ppt/slides/slide4.xml" Id="R7909dce50d05455c" /><Relationship Type="http://schemas.openxmlformats.org/officeDocument/2006/relationships/slide" Target="/ppt/slides/slide5.xml" Id="Rd3d3195115b9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5c7f19da6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1d69770c94ea8" /><Relationship Type="http://schemas.openxmlformats.org/officeDocument/2006/relationships/theme" Target="/ppt/slideMasters/theme/theme1.xml" Id="R9c26b4197f52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1d69770c9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f7439b1e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6b4d6339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eb9434e8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c4a5eaae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b7a73156b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