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889857deb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ff91ea4bd421e"/>
  </p:sldMasterIdLst>
  <p:sldIdLst>
    <p:sldId xmlns:r="http://schemas.openxmlformats.org/officeDocument/2006/relationships" id="256" r:id="R6048a2520e274a78"/>
    <p:sldId xmlns:r="http://schemas.openxmlformats.org/officeDocument/2006/relationships" id="257" r:id="R8973c9e813ec48d3"/>
    <p:sldId xmlns:r="http://schemas.openxmlformats.org/officeDocument/2006/relationships" id="258" r:id="Rab1fecc58d5349f4"/>
    <p:sldId xmlns:r="http://schemas.openxmlformats.org/officeDocument/2006/relationships" id="259" r:id="R48cc66bd6c474d6d"/>
    <p:sldId xmlns:r="http://schemas.openxmlformats.org/officeDocument/2006/relationships" id="260" r:id="Rddb994c538dd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ff91ea4bd421e" /><Relationship Type="http://schemas.openxmlformats.org/officeDocument/2006/relationships/slide" Target="/ppt/slides/slide1.xml" Id="R6048a2520e274a78" /><Relationship Type="http://schemas.openxmlformats.org/officeDocument/2006/relationships/slide" Target="/ppt/slides/slide2.xml" Id="R8973c9e813ec48d3" /><Relationship Type="http://schemas.openxmlformats.org/officeDocument/2006/relationships/slide" Target="/ppt/slides/slide3.xml" Id="Rab1fecc58d5349f4" /><Relationship Type="http://schemas.openxmlformats.org/officeDocument/2006/relationships/slide" Target="/ppt/slides/slide4.xml" Id="R48cc66bd6c474d6d" /><Relationship Type="http://schemas.openxmlformats.org/officeDocument/2006/relationships/slide" Target="/ppt/slides/slide5.xml" Id="Rddb994c538dd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4bd99a1d2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1776b8bd14a6e" /><Relationship Type="http://schemas.openxmlformats.org/officeDocument/2006/relationships/theme" Target="/ppt/slideMasters/theme/theme1.xml" Id="R032eeb4b21b9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1776b8bd1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df432761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461c31aa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ab7813ef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4c45c5d0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cfa22fef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