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b840461ba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c18bafde94e71"/>
  </p:sldMasterIdLst>
  <p:sldIdLst>
    <p:sldId xmlns:r="http://schemas.openxmlformats.org/officeDocument/2006/relationships" id="256" r:id="R2c1a4f9540ff46d7"/>
    <p:sldId xmlns:r="http://schemas.openxmlformats.org/officeDocument/2006/relationships" id="257" r:id="Rd2b866a15d7b496e"/>
    <p:sldId xmlns:r="http://schemas.openxmlformats.org/officeDocument/2006/relationships" id="258" r:id="Rb35f0d9a68db4887"/>
    <p:sldId xmlns:r="http://schemas.openxmlformats.org/officeDocument/2006/relationships" id="259" r:id="R1cca7d83978a4a9f"/>
    <p:sldId xmlns:r="http://schemas.openxmlformats.org/officeDocument/2006/relationships" id="260" r:id="Rcc439b20fa3e4ec9"/>
    <p:sldId xmlns:r="http://schemas.openxmlformats.org/officeDocument/2006/relationships" id="261" r:id="Rb3612848fe2f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c18bafde94e71" /><Relationship Type="http://schemas.openxmlformats.org/officeDocument/2006/relationships/slide" Target="/ppt/slides/slide1.xml" Id="R2c1a4f9540ff46d7" /><Relationship Type="http://schemas.openxmlformats.org/officeDocument/2006/relationships/slide" Target="/ppt/slides/slide2.xml" Id="Rd2b866a15d7b496e" /><Relationship Type="http://schemas.openxmlformats.org/officeDocument/2006/relationships/slide" Target="/ppt/slides/slide3.xml" Id="Rb35f0d9a68db4887" /><Relationship Type="http://schemas.openxmlformats.org/officeDocument/2006/relationships/slide" Target="/ppt/slides/slide4.xml" Id="R1cca7d83978a4a9f" /><Relationship Type="http://schemas.openxmlformats.org/officeDocument/2006/relationships/slide" Target="/ppt/slides/slide5.xml" Id="Rcc439b20fa3e4ec9" /><Relationship Type="http://schemas.openxmlformats.org/officeDocument/2006/relationships/slide" Target="/ppt/slides/slide6.xml" Id="Rb3612848fe2f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f86c846bd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a71aa24574de7" /><Relationship Type="http://schemas.openxmlformats.org/officeDocument/2006/relationships/theme" Target="/ppt/slideMasters/theme/theme1.xml" Id="R9c314e4f521641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a71aa2457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8fe0ac989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7d8d9d8ac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501fe2c65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938f58e74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018650afa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cfbed8d92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