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d527e699da48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9aa6787bc34935"/>
  </p:sldMasterIdLst>
  <p:sldIdLst>
    <p:sldId xmlns:r="http://schemas.openxmlformats.org/officeDocument/2006/relationships" id="256" r:id="Rc1f195a482ee4568"/>
    <p:sldId xmlns:r="http://schemas.openxmlformats.org/officeDocument/2006/relationships" id="257" r:id="R524923854245442e"/>
    <p:sldId xmlns:r="http://schemas.openxmlformats.org/officeDocument/2006/relationships" id="258" r:id="R7b88571c7a8f4d4d"/>
    <p:sldId xmlns:r="http://schemas.openxmlformats.org/officeDocument/2006/relationships" id="259" r:id="R469fd8f34f134b7a"/>
    <p:sldId xmlns:r="http://schemas.openxmlformats.org/officeDocument/2006/relationships" id="260" r:id="R92881ded30b748e3"/>
    <p:sldId xmlns:r="http://schemas.openxmlformats.org/officeDocument/2006/relationships" id="261" r:id="Ra0e15a537ff64f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aa6787bc34935" /><Relationship Type="http://schemas.openxmlformats.org/officeDocument/2006/relationships/slide" Target="/ppt/slides/slide1.xml" Id="Rc1f195a482ee4568" /><Relationship Type="http://schemas.openxmlformats.org/officeDocument/2006/relationships/slide" Target="/ppt/slides/slide2.xml" Id="R524923854245442e" /><Relationship Type="http://schemas.openxmlformats.org/officeDocument/2006/relationships/slide" Target="/ppt/slides/slide3.xml" Id="R7b88571c7a8f4d4d" /><Relationship Type="http://schemas.openxmlformats.org/officeDocument/2006/relationships/slide" Target="/ppt/slides/slide4.xml" Id="R469fd8f34f134b7a" /><Relationship Type="http://schemas.openxmlformats.org/officeDocument/2006/relationships/slide" Target="/ppt/slides/slide5.xml" Id="R92881ded30b748e3" /><Relationship Type="http://schemas.openxmlformats.org/officeDocument/2006/relationships/slide" Target="/ppt/slides/slide6.xml" Id="Ra0e15a537ff64f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d74df81fb46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53e2bb3ac4378" /><Relationship Type="http://schemas.openxmlformats.org/officeDocument/2006/relationships/theme" Target="/ppt/slideMasters/theme/theme1.xml" Id="Rf420e0d5236040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453e2bb3ac43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12e318f0243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07df46dd24c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ce1874b714c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13ff9788948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527a42dcc43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a09e5490347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SØRE SUNNMØRE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