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9d163532d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960cf763349b6"/>
  </p:sldMasterIdLst>
  <p:sldIdLst>
    <p:sldId xmlns:r="http://schemas.openxmlformats.org/officeDocument/2006/relationships" id="256" r:id="Ra0ace4700d2e471f"/>
    <p:sldId xmlns:r="http://schemas.openxmlformats.org/officeDocument/2006/relationships" id="257" r:id="R3e7ffae930b94d5e"/>
    <p:sldId xmlns:r="http://schemas.openxmlformats.org/officeDocument/2006/relationships" id="258" r:id="R2e322cc45b7a45a1"/>
    <p:sldId xmlns:r="http://schemas.openxmlformats.org/officeDocument/2006/relationships" id="259" r:id="Rc0793d616d4641f7"/>
    <p:sldId xmlns:r="http://schemas.openxmlformats.org/officeDocument/2006/relationships" id="260" r:id="R032034514dea444c"/>
    <p:sldId xmlns:r="http://schemas.openxmlformats.org/officeDocument/2006/relationships" id="261" r:id="Re7dcfd916df3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960cf763349b6" /><Relationship Type="http://schemas.openxmlformats.org/officeDocument/2006/relationships/slide" Target="/ppt/slides/slide1.xml" Id="Ra0ace4700d2e471f" /><Relationship Type="http://schemas.openxmlformats.org/officeDocument/2006/relationships/slide" Target="/ppt/slides/slide2.xml" Id="R3e7ffae930b94d5e" /><Relationship Type="http://schemas.openxmlformats.org/officeDocument/2006/relationships/slide" Target="/ppt/slides/slide3.xml" Id="R2e322cc45b7a45a1" /><Relationship Type="http://schemas.openxmlformats.org/officeDocument/2006/relationships/slide" Target="/ppt/slides/slide4.xml" Id="Rc0793d616d4641f7" /><Relationship Type="http://schemas.openxmlformats.org/officeDocument/2006/relationships/slide" Target="/ppt/slides/slide5.xml" Id="R032034514dea444c" /><Relationship Type="http://schemas.openxmlformats.org/officeDocument/2006/relationships/slide" Target="/ppt/slides/slide6.xml" Id="Re7dcfd916df3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45c51e683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a5b52b764671" /><Relationship Type="http://schemas.openxmlformats.org/officeDocument/2006/relationships/theme" Target="/ppt/slideMasters/theme/theme1.xml" Id="Rb41f864ca676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7a5b52b76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c9090922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b33a7a07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48570a22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9a4d0c22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758fa185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5f5a67d8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