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97b0ebcf7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9b4f4b36e40c9"/>
  </p:sldMasterIdLst>
  <p:sldIdLst>
    <p:sldId xmlns:r="http://schemas.openxmlformats.org/officeDocument/2006/relationships" id="256" r:id="Ra0773d44b79f49f1"/>
    <p:sldId xmlns:r="http://schemas.openxmlformats.org/officeDocument/2006/relationships" id="257" r:id="R8f037280ebee4a3e"/>
    <p:sldId xmlns:r="http://schemas.openxmlformats.org/officeDocument/2006/relationships" id="258" r:id="R44e3e4d1082f489f"/>
    <p:sldId xmlns:r="http://schemas.openxmlformats.org/officeDocument/2006/relationships" id="259" r:id="R49b7c007dcf941f7"/>
    <p:sldId xmlns:r="http://schemas.openxmlformats.org/officeDocument/2006/relationships" id="260" r:id="Ra7580e265f6b44ba"/>
    <p:sldId xmlns:r="http://schemas.openxmlformats.org/officeDocument/2006/relationships" id="261" r:id="R42a997eab6ae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9b4f4b36e40c9" /><Relationship Type="http://schemas.openxmlformats.org/officeDocument/2006/relationships/slide" Target="/ppt/slides/slide1.xml" Id="Ra0773d44b79f49f1" /><Relationship Type="http://schemas.openxmlformats.org/officeDocument/2006/relationships/slide" Target="/ppt/slides/slide2.xml" Id="R8f037280ebee4a3e" /><Relationship Type="http://schemas.openxmlformats.org/officeDocument/2006/relationships/slide" Target="/ppt/slides/slide3.xml" Id="R44e3e4d1082f489f" /><Relationship Type="http://schemas.openxmlformats.org/officeDocument/2006/relationships/slide" Target="/ppt/slides/slide4.xml" Id="R49b7c007dcf941f7" /><Relationship Type="http://schemas.openxmlformats.org/officeDocument/2006/relationships/slide" Target="/ppt/slides/slide5.xml" Id="Ra7580e265f6b44ba" /><Relationship Type="http://schemas.openxmlformats.org/officeDocument/2006/relationships/slide" Target="/ppt/slides/slide6.xml" Id="R42a997eab6ae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bbc627125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82b0eee94a94" /><Relationship Type="http://schemas.openxmlformats.org/officeDocument/2006/relationships/theme" Target="/ppt/slideMasters/theme/theme1.xml" Id="R36499b9902c4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582b0eee9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2e57fa570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1c8a18bb242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50dadb16b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1fc1c3a26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a862b325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52969c7c1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NORDMØRE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nordvest@snv.no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937 899 408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