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3b0a8b4e7b4a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68a7c55cb249d4"/>
  </p:sldMasterIdLst>
  <p:sldIdLst>
    <p:sldId xmlns:r="http://schemas.openxmlformats.org/officeDocument/2006/relationships" id="256" r:id="R553ac44dfab34a42"/>
    <p:sldId xmlns:r="http://schemas.openxmlformats.org/officeDocument/2006/relationships" id="257" r:id="R236bee32e27d49f9"/>
    <p:sldId xmlns:r="http://schemas.openxmlformats.org/officeDocument/2006/relationships" id="258" r:id="R331ae1b802724719"/>
    <p:sldId xmlns:r="http://schemas.openxmlformats.org/officeDocument/2006/relationships" id="259" r:id="R7af54fbacd7f481e"/>
    <p:sldId xmlns:r="http://schemas.openxmlformats.org/officeDocument/2006/relationships" id="260" r:id="Rccaa2f5185554b1e"/>
    <p:sldId xmlns:r="http://schemas.openxmlformats.org/officeDocument/2006/relationships" id="261" r:id="R80f0069a7fa04a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68a7c55cb249d4" /><Relationship Type="http://schemas.openxmlformats.org/officeDocument/2006/relationships/slide" Target="/ppt/slides/slide1.xml" Id="R553ac44dfab34a42" /><Relationship Type="http://schemas.openxmlformats.org/officeDocument/2006/relationships/slide" Target="/ppt/slides/slide2.xml" Id="R236bee32e27d49f9" /><Relationship Type="http://schemas.openxmlformats.org/officeDocument/2006/relationships/slide" Target="/ppt/slides/slide3.xml" Id="R331ae1b802724719" /><Relationship Type="http://schemas.openxmlformats.org/officeDocument/2006/relationships/slide" Target="/ppt/slides/slide4.xml" Id="R7af54fbacd7f481e" /><Relationship Type="http://schemas.openxmlformats.org/officeDocument/2006/relationships/slide" Target="/ppt/slides/slide5.xml" Id="Rccaa2f5185554b1e" /><Relationship Type="http://schemas.openxmlformats.org/officeDocument/2006/relationships/slide" Target="/ppt/slides/slide6.xml" Id="R80f0069a7fa04a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5acbc675945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7af33f3b64aca" /><Relationship Type="http://schemas.openxmlformats.org/officeDocument/2006/relationships/theme" Target="/ppt/slideMasters/theme/theme1.xml" Id="R728020abe36c40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57af33f3b64a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43b86409749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658cd5c6d4d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38c6108ca44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8452bb4f747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0d806dd1a45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15c65df2d46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SØR-NORGE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SØR-NORGE ASA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SR-BANK  –  29,3 %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1-STIFTINGA KVINNHERAD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BROWN BROTHERS HARRIMAN &amp; CO.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Tranes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20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937 895 321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