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e9fb506f2248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589cae30e24467"/>
  </p:sldMasterIdLst>
  <p:sldIdLst>
    <p:sldId xmlns:r="http://schemas.openxmlformats.org/officeDocument/2006/relationships" id="256" r:id="Rb64581def71b4ca4"/>
    <p:sldId xmlns:r="http://schemas.openxmlformats.org/officeDocument/2006/relationships" id="257" r:id="R2174cad4d6b948b5"/>
    <p:sldId xmlns:r="http://schemas.openxmlformats.org/officeDocument/2006/relationships" id="258" r:id="R2b6172ca73a14072"/>
    <p:sldId xmlns:r="http://schemas.openxmlformats.org/officeDocument/2006/relationships" id="259" r:id="R6e8b91f344fc4df3"/>
    <p:sldId xmlns:r="http://schemas.openxmlformats.org/officeDocument/2006/relationships" id="260" r:id="R8b7c07c06ec74c33"/>
    <p:sldId xmlns:r="http://schemas.openxmlformats.org/officeDocument/2006/relationships" id="261" r:id="Recfa049f2d1e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89cae30e24467" /><Relationship Type="http://schemas.openxmlformats.org/officeDocument/2006/relationships/slide" Target="/ppt/slides/slide1.xml" Id="Rb64581def71b4ca4" /><Relationship Type="http://schemas.openxmlformats.org/officeDocument/2006/relationships/slide" Target="/ppt/slides/slide2.xml" Id="R2174cad4d6b948b5" /><Relationship Type="http://schemas.openxmlformats.org/officeDocument/2006/relationships/slide" Target="/ppt/slides/slide3.xml" Id="R2b6172ca73a14072" /><Relationship Type="http://schemas.openxmlformats.org/officeDocument/2006/relationships/slide" Target="/ppt/slides/slide4.xml" Id="R6e8b91f344fc4df3" /><Relationship Type="http://schemas.openxmlformats.org/officeDocument/2006/relationships/slide" Target="/ppt/slides/slide5.xml" Id="R8b7c07c06ec74c33" /><Relationship Type="http://schemas.openxmlformats.org/officeDocument/2006/relationships/slide" Target="/ppt/slides/slide6.xml" Id="Recfa049f2d1e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e04f792534a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691dcca3d4018" /><Relationship Type="http://schemas.openxmlformats.org/officeDocument/2006/relationships/theme" Target="/ppt/slideMasters/theme/theme1.xml" Id="R5267ccf18fd149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6691dcca3d40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1d7bc7dab4d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6391b88ca4a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10c6c13cf4b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2aa2a67334e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64c3fa16d4f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9352109134a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