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3adca213834f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4f98ef8cb24475"/>
  </p:sldMasterIdLst>
  <p:sldIdLst>
    <p:sldId xmlns:r="http://schemas.openxmlformats.org/officeDocument/2006/relationships" id="256" r:id="R9355b3cdb55b4a13"/>
    <p:sldId xmlns:r="http://schemas.openxmlformats.org/officeDocument/2006/relationships" id="257" r:id="R7189b23a97ba4380"/>
    <p:sldId xmlns:r="http://schemas.openxmlformats.org/officeDocument/2006/relationships" id="258" r:id="Rd25b139f61e346e7"/>
    <p:sldId xmlns:r="http://schemas.openxmlformats.org/officeDocument/2006/relationships" id="259" r:id="R36f4ef0175a74fd9"/>
    <p:sldId xmlns:r="http://schemas.openxmlformats.org/officeDocument/2006/relationships" id="260" r:id="R256a549147c6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4f98ef8cb24475" /><Relationship Type="http://schemas.openxmlformats.org/officeDocument/2006/relationships/slide" Target="/ppt/slides/slide1.xml" Id="R9355b3cdb55b4a13" /><Relationship Type="http://schemas.openxmlformats.org/officeDocument/2006/relationships/slide" Target="/ppt/slides/slide2.xml" Id="R7189b23a97ba4380" /><Relationship Type="http://schemas.openxmlformats.org/officeDocument/2006/relationships/slide" Target="/ppt/slides/slide3.xml" Id="Rd25b139f61e346e7" /><Relationship Type="http://schemas.openxmlformats.org/officeDocument/2006/relationships/slide" Target="/ppt/slides/slide4.xml" Id="R36f4ef0175a74fd9" /><Relationship Type="http://schemas.openxmlformats.org/officeDocument/2006/relationships/slide" Target="/ppt/slides/slide5.xml" Id="R256a549147c6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0247c80d049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588c40d0c4447" /><Relationship Type="http://schemas.openxmlformats.org/officeDocument/2006/relationships/theme" Target="/ppt/slideMasters/theme/theme1.xml" Id="R7329237129fa41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6588c40d0c44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de966296f41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693a3afad44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cda949c084c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260afe06641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693ea21114d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SPARESKILLINGSBANKEN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SPARESKILLINGSBANKEN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17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post@spareskillingsbanken.no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