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5354444a7749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027fda345f42ed"/>
  </p:sldMasterIdLst>
  <p:sldIdLst>
    <p:sldId xmlns:r="http://schemas.openxmlformats.org/officeDocument/2006/relationships" id="256" r:id="R205433ec7ed244b6"/>
    <p:sldId xmlns:r="http://schemas.openxmlformats.org/officeDocument/2006/relationships" id="257" r:id="R737c18e2ea0d4301"/>
    <p:sldId xmlns:r="http://schemas.openxmlformats.org/officeDocument/2006/relationships" id="258" r:id="Rb7fd4fb8ad9a4a35"/>
    <p:sldId xmlns:r="http://schemas.openxmlformats.org/officeDocument/2006/relationships" id="259" r:id="Rab289a804210455a"/>
    <p:sldId xmlns:r="http://schemas.openxmlformats.org/officeDocument/2006/relationships" id="260" r:id="R50aeab93923c4b31"/>
    <p:sldId xmlns:r="http://schemas.openxmlformats.org/officeDocument/2006/relationships" id="261" r:id="R7364ef7c91c145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27fda345f42ed" /><Relationship Type="http://schemas.openxmlformats.org/officeDocument/2006/relationships/slide" Target="/ppt/slides/slide1.xml" Id="R205433ec7ed244b6" /><Relationship Type="http://schemas.openxmlformats.org/officeDocument/2006/relationships/slide" Target="/ppt/slides/slide2.xml" Id="R737c18e2ea0d4301" /><Relationship Type="http://schemas.openxmlformats.org/officeDocument/2006/relationships/slide" Target="/ppt/slides/slide3.xml" Id="Rb7fd4fb8ad9a4a35" /><Relationship Type="http://schemas.openxmlformats.org/officeDocument/2006/relationships/slide" Target="/ppt/slides/slide4.xml" Id="Rab289a804210455a" /><Relationship Type="http://schemas.openxmlformats.org/officeDocument/2006/relationships/slide" Target="/ppt/slides/slide5.xml" Id="R50aeab93923c4b31" /><Relationship Type="http://schemas.openxmlformats.org/officeDocument/2006/relationships/slide" Target="/ppt/slides/slide6.xml" Id="R7364ef7c91c145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d7262017a43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d193488294528" /><Relationship Type="http://schemas.openxmlformats.org/officeDocument/2006/relationships/theme" Target="/ppt/slideMasters/theme/theme1.xml" Id="Rfbe54e66a0df47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ad1934882945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94576470c4b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ef221c9964e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9f2e6d56548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0dff5822541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0a462a6704c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3ce65d72f45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SØR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SØR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SØR  –  81,6 %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DRANGSLAND KAPITAL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CAPITAL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