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052d8dac6b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d0cb676e7443b"/>
  </p:sldMasterIdLst>
  <p:sldIdLst>
    <p:sldId xmlns:r="http://schemas.openxmlformats.org/officeDocument/2006/relationships" id="256" r:id="Rbe583e0fcb044ba1"/>
    <p:sldId xmlns:r="http://schemas.openxmlformats.org/officeDocument/2006/relationships" id="257" r:id="R332a41a1edac4218"/>
    <p:sldId xmlns:r="http://schemas.openxmlformats.org/officeDocument/2006/relationships" id="258" r:id="Rcfa870efe19744c3"/>
    <p:sldId xmlns:r="http://schemas.openxmlformats.org/officeDocument/2006/relationships" id="259" r:id="R1a779a3120b14ae3"/>
    <p:sldId xmlns:r="http://schemas.openxmlformats.org/officeDocument/2006/relationships" id="260" r:id="R146ffd8b94b74db5"/>
    <p:sldId xmlns:r="http://schemas.openxmlformats.org/officeDocument/2006/relationships" id="261" r:id="R4edba6bf0b18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d0cb676e7443b" /><Relationship Type="http://schemas.openxmlformats.org/officeDocument/2006/relationships/slide" Target="/ppt/slides/slide1.xml" Id="Rbe583e0fcb044ba1" /><Relationship Type="http://schemas.openxmlformats.org/officeDocument/2006/relationships/slide" Target="/ppt/slides/slide2.xml" Id="R332a41a1edac4218" /><Relationship Type="http://schemas.openxmlformats.org/officeDocument/2006/relationships/slide" Target="/ppt/slides/slide3.xml" Id="Rcfa870efe19744c3" /><Relationship Type="http://schemas.openxmlformats.org/officeDocument/2006/relationships/slide" Target="/ppt/slides/slide4.xml" Id="R1a779a3120b14ae3" /><Relationship Type="http://schemas.openxmlformats.org/officeDocument/2006/relationships/slide" Target="/ppt/slides/slide5.xml" Id="R146ffd8b94b74db5" /><Relationship Type="http://schemas.openxmlformats.org/officeDocument/2006/relationships/slide" Target="/ppt/slides/slide6.xml" Id="R4edba6bf0b18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c17f281f344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c1a9db7894ce9" /><Relationship Type="http://schemas.openxmlformats.org/officeDocument/2006/relationships/theme" Target="/ppt/slideMasters/theme/theme1.xml" Id="R19c00fd725f0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c1a9db789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71606de3a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d15f2dda2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c1d2ea49a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f0a17f522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aad8fa321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ea7226926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SØR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SØR</a:t>
            </a:r>
          </a:p>
        </p:txBody>
      </p:sp>
    </p:spTree>
  </p:cSld>
  <p:clrMapOvr>
    <a:masterClrMapping xmlns:a="http://schemas.openxmlformats.org/drawingml/2006/main"/>
  </p:clrMapOvr>
</p:sld>
</file>