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c75cfc1bb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9373a7b3c4c68"/>
  </p:sldMasterIdLst>
  <p:sldIdLst>
    <p:sldId xmlns:r="http://schemas.openxmlformats.org/officeDocument/2006/relationships" id="256" r:id="R10722866b3fa4473"/>
    <p:sldId xmlns:r="http://schemas.openxmlformats.org/officeDocument/2006/relationships" id="257" r:id="R001b18dac7a0473b"/>
    <p:sldId xmlns:r="http://schemas.openxmlformats.org/officeDocument/2006/relationships" id="258" r:id="Rfd964184128646b9"/>
    <p:sldId xmlns:r="http://schemas.openxmlformats.org/officeDocument/2006/relationships" id="259" r:id="R460f4b15efc34a33"/>
    <p:sldId xmlns:r="http://schemas.openxmlformats.org/officeDocument/2006/relationships" id="260" r:id="R3797287df54e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9373a7b3c4c68" /><Relationship Type="http://schemas.openxmlformats.org/officeDocument/2006/relationships/slide" Target="/ppt/slides/slide1.xml" Id="R10722866b3fa4473" /><Relationship Type="http://schemas.openxmlformats.org/officeDocument/2006/relationships/slide" Target="/ppt/slides/slide2.xml" Id="R001b18dac7a0473b" /><Relationship Type="http://schemas.openxmlformats.org/officeDocument/2006/relationships/slide" Target="/ppt/slides/slide3.xml" Id="Rfd964184128646b9" /><Relationship Type="http://schemas.openxmlformats.org/officeDocument/2006/relationships/slide" Target="/ppt/slides/slide4.xml" Id="R460f4b15efc34a33" /><Relationship Type="http://schemas.openxmlformats.org/officeDocument/2006/relationships/slide" Target="/ppt/slides/slide5.xml" Id="R3797287df54e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0c34d94dc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a39c2f32344b0" /><Relationship Type="http://schemas.openxmlformats.org/officeDocument/2006/relationships/theme" Target="/ppt/slideMasters/theme/theme1.xml" Id="R678a451119ce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4a39c2f323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90716f038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96d6398f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f262324ea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60ee50b9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67b79531e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