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04c25c253247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2df32457df48f5"/>
  </p:sldMasterIdLst>
  <p:sldIdLst>
    <p:sldId xmlns:r="http://schemas.openxmlformats.org/officeDocument/2006/relationships" id="256" r:id="R38411059c16045a4"/>
    <p:sldId xmlns:r="http://schemas.openxmlformats.org/officeDocument/2006/relationships" id="257" r:id="R960d3d8d2b974512"/>
    <p:sldId xmlns:r="http://schemas.openxmlformats.org/officeDocument/2006/relationships" id="258" r:id="R0c3e2a1f8d584222"/>
    <p:sldId xmlns:r="http://schemas.openxmlformats.org/officeDocument/2006/relationships" id="259" r:id="R08294280ce44429a"/>
    <p:sldId xmlns:r="http://schemas.openxmlformats.org/officeDocument/2006/relationships" id="260" r:id="R1f219dc42ddf4d5a"/>
    <p:sldId xmlns:r="http://schemas.openxmlformats.org/officeDocument/2006/relationships" id="261" r:id="R59746bf2f54943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2df32457df48f5" /><Relationship Type="http://schemas.openxmlformats.org/officeDocument/2006/relationships/slide" Target="/ppt/slides/slide1.xml" Id="R38411059c16045a4" /><Relationship Type="http://schemas.openxmlformats.org/officeDocument/2006/relationships/slide" Target="/ppt/slides/slide2.xml" Id="R960d3d8d2b974512" /><Relationship Type="http://schemas.openxmlformats.org/officeDocument/2006/relationships/slide" Target="/ppt/slides/slide3.xml" Id="R0c3e2a1f8d584222" /><Relationship Type="http://schemas.openxmlformats.org/officeDocument/2006/relationships/slide" Target="/ppt/slides/slide4.xml" Id="R08294280ce44429a" /><Relationship Type="http://schemas.openxmlformats.org/officeDocument/2006/relationships/slide" Target="/ppt/slides/slide5.xml" Id="R1f219dc42ddf4d5a" /><Relationship Type="http://schemas.openxmlformats.org/officeDocument/2006/relationships/slide" Target="/ppt/slides/slide6.xml" Id="R59746bf2f54943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8d62513a2d42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44cad0d0a4415" /><Relationship Type="http://schemas.openxmlformats.org/officeDocument/2006/relationships/theme" Target="/ppt/slideMasters/theme/theme1.xml" Id="R277d1e29b0b541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544cad0d0a44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4bd4d92fb4f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5b605cd004b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8922da6964a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99a3d201345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7d3b6f4054c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03eabbd8c46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SKAGERRAK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SKAGERRAK SPAREBANK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SKAGERRAK - BAMBLE OG KRAGERØ  –  30,7 %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LARVIK  –  29,5 %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ANDEBU  –  16,1 %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MA-INVEST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HAUKELIFJELL UTVIKLING AS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AGNAR AS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Kammerherreløkka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99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post@skagerraksparebank.no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www.skagerraksparebank.no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937 891 245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