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42ee94b40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bc60e8898459c"/>
  </p:sldMasterIdLst>
  <p:sldIdLst>
    <p:sldId xmlns:r="http://schemas.openxmlformats.org/officeDocument/2006/relationships" id="256" r:id="R6a47c44969ce432c"/>
    <p:sldId xmlns:r="http://schemas.openxmlformats.org/officeDocument/2006/relationships" id="257" r:id="R69a1e529683b468c"/>
    <p:sldId xmlns:r="http://schemas.openxmlformats.org/officeDocument/2006/relationships" id="258" r:id="R202f7fade4594f63"/>
    <p:sldId xmlns:r="http://schemas.openxmlformats.org/officeDocument/2006/relationships" id="259" r:id="Rc77cbf46643f487b"/>
    <p:sldId xmlns:r="http://schemas.openxmlformats.org/officeDocument/2006/relationships" id="260" r:id="Ra1e50b5d450b45cc"/>
    <p:sldId xmlns:r="http://schemas.openxmlformats.org/officeDocument/2006/relationships" id="261" r:id="R8b5afc15f571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bc60e8898459c" /><Relationship Type="http://schemas.openxmlformats.org/officeDocument/2006/relationships/slide" Target="/ppt/slides/slide1.xml" Id="R6a47c44969ce432c" /><Relationship Type="http://schemas.openxmlformats.org/officeDocument/2006/relationships/slide" Target="/ppt/slides/slide2.xml" Id="R69a1e529683b468c" /><Relationship Type="http://schemas.openxmlformats.org/officeDocument/2006/relationships/slide" Target="/ppt/slides/slide3.xml" Id="R202f7fade4594f63" /><Relationship Type="http://schemas.openxmlformats.org/officeDocument/2006/relationships/slide" Target="/ppt/slides/slide4.xml" Id="Rc77cbf46643f487b" /><Relationship Type="http://schemas.openxmlformats.org/officeDocument/2006/relationships/slide" Target="/ppt/slides/slide5.xml" Id="Ra1e50b5d450b45cc" /><Relationship Type="http://schemas.openxmlformats.org/officeDocument/2006/relationships/slide" Target="/ppt/slides/slide6.xml" Id="R8b5afc15f571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1893018cd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85b6e05c4f2b" /><Relationship Type="http://schemas.openxmlformats.org/officeDocument/2006/relationships/theme" Target="/ppt/slideMasters/theme/theme1.xml" Id="R0ccc367bbac1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d85b6e05c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84e5ea52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d8b3bb023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e2f8e2ef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ace45fbb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b8a52eb55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21d8b471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