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1b00af0ee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23415ac8e433e"/>
  </p:sldMasterIdLst>
  <p:sldIdLst>
    <p:sldId xmlns:r="http://schemas.openxmlformats.org/officeDocument/2006/relationships" id="256" r:id="R46d777e4da084959"/>
    <p:sldId xmlns:r="http://schemas.openxmlformats.org/officeDocument/2006/relationships" id="257" r:id="Rfd2b8c54a5e94deb"/>
    <p:sldId xmlns:r="http://schemas.openxmlformats.org/officeDocument/2006/relationships" id="258" r:id="R317abc672e25477e"/>
    <p:sldId xmlns:r="http://schemas.openxmlformats.org/officeDocument/2006/relationships" id="259" r:id="R2c6e890304504582"/>
    <p:sldId xmlns:r="http://schemas.openxmlformats.org/officeDocument/2006/relationships" id="260" r:id="R9772e168af38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23415ac8e433e" /><Relationship Type="http://schemas.openxmlformats.org/officeDocument/2006/relationships/slide" Target="/ppt/slides/slide1.xml" Id="R46d777e4da084959" /><Relationship Type="http://schemas.openxmlformats.org/officeDocument/2006/relationships/slide" Target="/ppt/slides/slide2.xml" Id="Rfd2b8c54a5e94deb" /><Relationship Type="http://schemas.openxmlformats.org/officeDocument/2006/relationships/slide" Target="/ppt/slides/slide3.xml" Id="R317abc672e25477e" /><Relationship Type="http://schemas.openxmlformats.org/officeDocument/2006/relationships/slide" Target="/ppt/slides/slide4.xml" Id="R2c6e890304504582" /><Relationship Type="http://schemas.openxmlformats.org/officeDocument/2006/relationships/slide" Target="/ppt/slides/slide5.xml" Id="R9772e168af38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d78f4ef07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bfe8746c64c6a" /><Relationship Type="http://schemas.openxmlformats.org/officeDocument/2006/relationships/theme" Target="/ppt/slideMasters/theme/theme1.xml" Id="Rd69f97f211af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bfe8746c64c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7e071ab63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48ee8f494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e18c5bf5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42e909a70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f02394c4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GUDBRANDSDAL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