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d0a5d706d8a44a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02cb2a6d768457d"/>
  </p:sldMasterIdLst>
  <p:sldIdLst>
    <p:sldId xmlns:r="http://schemas.openxmlformats.org/officeDocument/2006/relationships" id="256" r:id="R7abaa5c8d51b496e"/>
    <p:sldId xmlns:r="http://schemas.openxmlformats.org/officeDocument/2006/relationships" id="257" r:id="Ra7334e6d36914931"/>
    <p:sldId xmlns:r="http://schemas.openxmlformats.org/officeDocument/2006/relationships" id="258" r:id="R9a94db521c5c403a"/>
    <p:sldId xmlns:r="http://schemas.openxmlformats.org/officeDocument/2006/relationships" id="259" r:id="Rd04aea60e3d64148"/>
    <p:sldId xmlns:r="http://schemas.openxmlformats.org/officeDocument/2006/relationships" id="260" r:id="R057110874a6249d2"/>
    <p:sldId xmlns:r="http://schemas.openxmlformats.org/officeDocument/2006/relationships" id="261" r:id="Rd05406804e2040d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02cb2a6d768457d" /><Relationship Type="http://schemas.openxmlformats.org/officeDocument/2006/relationships/slide" Target="/ppt/slides/slide1.xml" Id="R7abaa5c8d51b496e" /><Relationship Type="http://schemas.openxmlformats.org/officeDocument/2006/relationships/slide" Target="/ppt/slides/slide2.xml" Id="Ra7334e6d36914931" /><Relationship Type="http://schemas.openxmlformats.org/officeDocument/2006/relationships/slide" Target="/ppt/slides/slide3.xml" Id="R9a94db521c5c403a" /><Relationship Type="http://schemas.openxmlformats.org/officeDocument/2006/relationships/slide" Target="/ppt/slides/slide4.xml" Id="Rd04aea60e3d64148" /><Relationship Type="http://schemas.openxmlformats.org/officeDocument/2006/relationships/slide" Target="/ppt/slides/slide5.xml" Id="R057110874a6249d2" /><Relationship Type="http://schemas.openxmlformats.org/officeDocument/2006/relationships/slide" Target="/ppt/slides/slide6.xml" Id="Rd05406804e2040d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02ad6c287cb4e2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52249686544839" /><Relationship Type="http://schemas.openxmlformats.org/officeDocument/2006/relationships/theme" Target="/ppt/slideMasters/theme/theme1.xml" Id="R5afa71745699499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45224968654483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309e351a94449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c29d36aa474e1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d11ad7cf3f461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f8fda1162340f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6470e13f6d47b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1e57234b4040f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SPAREBANK 1 GUDBRANDSDAL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 1 GUDBRANDSDAL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 1 GUDBRANDSDAL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 1 GUDBRANDSDAL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 1 GUDBRANDSDAL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 1 GUDBRANDSDAL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Nedregata 69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2640 Vinstra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02095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bankpost@s1g.no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www.s1g.no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937 888 104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 1 GUDBRANDSDAL</a:t>
            </a:r>
          </a:p>
        </p:txBody>
      </p:sp>
    </p:spTree>
  </p:cSld>
  <p:clrMapOvr>
    <a:masterClrMapping xmlns:a="http://schemas.openxmlformats.org/drawingml/2006/main"/>
  </p:clrMapOvr>
</p:sld>
</file>