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54d158abda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d44838bdb4bba"/>
  </p:sldMasterIdLst>
  <p:sldIdLst>
    <p:sldId xmlns:r="http://schemas.openxmlformats.org/officeDocument/2006/relationships" id="256" r:id="R040aece40cc54b32"/>
    <p:sldId xmlns:r="http://schemas.openxmlformats.org/officeDocument/2006/relationships" id="257" r:id="R36395b6045624cab"/>
    <p:sldId xmlns:r="http://schemas.openxmlformats.org/officeDocument/2006/relationships" id="258" r:id="R81864ce573a3407a"/>
    <p:sldId xmlns:r="http://schemas.openxmlformats.org/officeDocument/2006/relationships" id="259" r:id="R7b7c01b7abd84e4d"/>
    <p:sldId xmlns:r="http://schemas.openxmlformats.org/officeDocument/2006/relationships" id="260" r:id="Rda6d1aa41d0c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d44838bdb4bba" /><Relationship Type="http://schemas.openxmlformats.org/officeDocument/2006/relationships/slide" Target="/ppt/slides/slide1.xml" Id="R040aece40cc54b32" /><Relationship Type="http://schemas.openxmlformats.org/officeDocument/2006/relationships/slide" Target="/ppt/slides/slide2.xml" Id="R36395b6045624cab" /><Relationship Type="http://schemas.openxmlformats.org/officeDocument/2006/relationships/slide" Target="/ppt/slides/slide3.xml" Id="R81864ce573a3407a" /><Relationship Type="http://schemas.openxmlformats.org/officeDocument/2006/relationships/slide" Target="/ppt/slides/slide4.xml" Id="R7b7c01b7abd84e4d" /><Relationship Type="http://schemas.openxmlformats.org/officeDocument/2006/relationships/slide" Target="/ppt/slides/slide5.xml" Id="Rda6d1aa41d0c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43eb05566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96759b073479c" /><Relationship Type="http://schemas.openxmlformats.org/officeDocument/2006/relationships/theme" Target="/ppt/slideMasters/theme/theme1.xml" Id="R092a60e1b6c2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96759b073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93c9d06b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54e83f4d8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80bd86480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de074e29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042926bf9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