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2dad51dc34e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918516f2d840b5"/>
  </p:sldMasterIdLst>
  <p:sldIdLst>
    <p:sldId xmlns:r="http://schemas.openxmlformats.org/officeDocument/2006/relationships" id="256" r:id="R7673500a43d1472f"/>
    <p:sldId xmlns:r="http://schemas.openxmlformats.org/officeDocument/2006/relationships" id="257" r:id="R8b4b2f2c0c5d4b26"/>
    <p:sldId xmlns:r="http://schemas.openxmlformats.org/officeDocument/2006/relationships" id="258" r:id="R478b2b313c55401e"/>
    <p:sldId xmlns:r="http://schemas.openxmlformats.org/officeDocument/2006/relationships" id="259" r:id="Rc927f76770a0472f"/>
    <p:sldId xmlns:r="http://schemas.openxmlformats.org/officeDocument/2006/relationships" id="260" r:id="R0c194ce841c540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18516f2d840b5" /><Relationship Type="http://schemas.openxmlformats.org/officeDocument/2006/relationships/slide" Target="/ppt/slides/slide1.xml" Id="R7673500a43d1472f" /><Relationship Type="http://schemas.openxmlformats.org/officeDocument/2006/relationships/slide" Target="/ppt/slides/slide2.xml" Id="R8b4b2f2c0c5d4b26" /><Relationship Type="http://schemas.openxmlformats.org/officeDocument/2006/relationships/slide" Target="/ppt/slides/slide3.xml" Id="R478b2b313c55401e" /><Relationship Type="http://schemas.openxmlformats.org/officeDocument/2006/relationships/slide" Target="/ppt/slides/slide4.xml" Id="Rc927f76770a0472f" /><Relationship Type="http://schemas.openxmlformats.org/officeDocument/2006/relationships/slide" Target="/ppt/slides/slide5.xml" Id="R0c194ce841c540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a098f732b4c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f764092214466" /><Relationship Type="http://schemas.openxmlformats.org/officeDocument/2006/relationships/theme" Target="/ppt/slideMasters/theme/theme1.xml" Id="Rdd36f9b6a9574f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1f7640922144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7f434194e44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092005b8441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38570dfe645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4ab9b24f54c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242f5c97849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Odal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 Sparebank ble etablert [år] og holder til i Sagstua.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2120 Sagstua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97 00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post@odal-sparebank.no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www.odal-sparebank.no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937 887 043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Sparebank</a:t>
            </a:r>
          </a:p>
        </p:txBody>
      </p:sp>
    </p:spTree>
  </p:cSld>
  <p:clrMapOvr>
    <a:masterClrMapping xmlns:a="http://schemas.openxmlformats.org/drawingml/2006/main"/>
  </p:clrMapOvr>
</p:sld>
</file>