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4b357443554c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c6e20ce9e14133"/>
  </p:sldMasterIdLst>
  <p:sldIdLst>
    <p:sldId xmlns:r="http://schemas.openxmlformats.org/officeDocument/2006/relationships" id="256" r:id="R05f8204ce7c44379"/>
    <p:sldId xmlns:r="http://schemas.openxmlformats.org/officeDocument/2006/relationships" id="257" r:id="R2f35f5de51114401"/>
    <p:sldId xmlns:r="http://schemas.openxmlformats.org/officeDocument/2006/relationships" id="258" r:id="R3e420f38941e4c67"/>
    <p:sldId xmlns:r="http://schemas.openxmlformats.org/officeDocument/2006/relationships" id="259" r:id="R6d285f864b7c4a03"/>
    <p:sldId xmlns:r="http://schemas.openxmlformats.org/officeDocument/2006/relationships" id="260" r:id="Rffa65cc967184c9a"/>
    <p:sldId xmlns:r="http://schemas.openxmlformats.org/officeDocument/2006/relationships" id="261" r:id="R2d332680510446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c6e20ce9e14133" /><Relationship Type="http://schemas.openxmlformats.org/officeDocument/2006/relationships/slide" Target="/ppt/slides/slide1.xml" Id="R05f8204ce7c44379" /><Relationship Type="http://schemas.openxmlformats.org/officeDocument/2006/relationships/slide" Target="/ppt/slides/slide2.xml" Id="R2f35f5de51114401" /><Relationship Type="http://schemas.openxmlformats.org/officeDocument/2006/relationships/slide" Target="/ppt/slides/slide3.xml" Id="R3e420f38941e4c67" /><Relationship Type="http://schemas.openxmlformats.org/officeDocument/2006/relationships/slide" Target="/ppt/slides/slide4.xml" Id="R6d285f864b7c4a03" /><Relationship Type="http://schemas.openxmlformats.org/officeDocument/2006/relationships/slide" Target="/ppt/slides/slide5.xml" Id="Rffa65cc967184c9a" /><Relationship Type="http://schemas.openxmlformats.org/officeDocument/2006/relationships/slide" Target="/ppt/slides/slide6.xml" Id="R2d332680510446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039f07fcb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4fa4746774bdc" /><Relationship Type="http://schemas.openxmlformats.org/officeDocument/2006/relationships/theme" Target="/ppt/slideMasters/theme/theme1.xml" Id="Re29f2f94bb5b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24fa4746774b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1bea86dab49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0b99499e542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2c7a9a64a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f6d6f04b245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27e7f151540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aa8daea404c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TRØGSTAD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148 682 000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55 798 000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796 057 000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5 264 501 000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torg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937 885 377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TRØGSTAD SPAREBANK</a:t>
            </a:r>
          </a:p>
        </p:txBody>
      </p:sp>
    </p:spTree>
  </p:cSld>
  <p:clrMapOvr>
    <a:masterClrMapping xmlns:a="http://schemas.openxmlformats.org/drawingml/2006/main"/>
  </p:clrMapOvr>
</p:sld>
</file>