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4ba729fe2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08370929e4b69"/>
  </p:sldMasterIdLst>
  <p:sldIdLst>
    <p:sldId xmlns:r="http://schemas.openxmlformats.org/officeDocument/2006/relationships" id="256" r:id="R39808907301b474f"/>
    <p:sldId xmlns:r="http://schemas.openxmlformats.org/officeDocument/2006/relationships" id="257" r:id="R9a890985014943be"/>
    <p:sldId xmlns:r="http://schemas.openxmlformats.org/officeDocument/2006/relationships" id="258" r:id="Rf32e0aa36a844b60"/>
    <p:sldId xmlns:r="http://schemas.openxmlformats.org/officeDocument/2006/relationships" id="259" r:id="Rd7831a3b95eb4d16"/>
    <p:sldId xmlns:r="http://schemas.openxmlformats.org/officeDocument/2006/relationships" id="260" r:id="Rf16ebba19eaa45e1"/>
    <p:sldId xmlns:r="http://schemas.openxmlformats.org/officeDocument/2006/relationships" id="261" r:id="R2f055153a89f48f1"/>
    <p:sldId xmlns:r="http://schemas.openxmlformats.org/officeDocument/2006/relationships" id="262" r:id="R26d8bbe7c2d1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08370929e4b69" /><Relationship Type="http://schemas.openxmlformats.org/officeDocument/2006/relationships/slide" Target="/ppt/slides/slide1.xml" Id="R39808907301b474f" /><Relationship Type="http://schemas.openxmlformats.org/officeDocument/2006/relationships/slide" Target="/ppt/slides/slide2.xml" Id="R9a890985014943be" /><Relationship Type="http://schemas.openxmlformats.org/officeDocument/2006/relationships/slide" Target="/ppt/slides/slide3.xml" Id="Rf32e0aa36a844b60" /><Relationship Type="http://schemas.openxmlformats.org/officeDocument/2006/relationships/slide" Target="/ppt/slides/slide4.xml" Id="Rd7831a3b95eb4d16" /><Relationship Type="http://schemas.openxmlformats.org/officeDocument/2006/relationships/slide" Target="/ppt/slides/slide5.xml" Id="Rf16ebba19eaa45e1" /><Relationship Type="http://schemas.openxmlformats.org/officeDocument/2006/relationships/slide" Target="/ppt/slides/slide6.xml" Id="R2f055153a89f48f1" /><Relationship Type="http://schemas.openxmlformats.org/officeDocument/2006/relationships/slide" Target="/ppt/slides/slide7.xml" Id="R26d8bbe7c2d1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55a221a91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8f95e63304cfc" /><Relationship Type="http://schemas.openxmlformats.org/officeDocument/2006/relationships/theme" Target="/ppt/slideMasters/theme/theme1.xml" Id="R3b8aeb423161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58f95e6330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6219319e8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db2a6dd66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e352f9f82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e4152a9a2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7954e5fbd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74f380f3647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bb7bcd77441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