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ef8357e79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a8fdbfb7b424a"/>
  </p:sldMasterIdLst>
  <p:sldIdLst>
    <p:sldId xmlns:r="http://schemas.openxmlformats.org/officeDocument/2006/relationships" id="256" r:id="R3457034c656e474a"/>
    <p:sldId xmlns:r="http://schemas.openxmlformats.org/officeDocument/2006/relationships" id="257" r:id="Re34f445a9f1b4da4"/>
    <p:sldId xmlns:r="http://schemas.openxmlformats.org/officeDocument/2006/relationships" id="258" r:id="R5a3483eaefe04336"/>
    <p:sldId xmlns:r="http://schemas.openxmlformats.org/officeDocument/2006/relationships" id="259" r:id="Rfa58dc71496d4610"/>
    <p:sldId xmlns:r="http://schemas.openxmlformats.org/officeDocument/2006/relationships" id="260" r:id="R998c2aaecd514bd9"/>
    <p:sldId xmlns:r="http://schemas.openxmlformats.org/officeDocument/2006/relationships" id="261" r:id="R08a8bf7338e8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a8fdbfb7b424a" /><Relationship Type="http://schemas.openxmlformats.org/officeDocument/2006/relationships/slide" Target="/ppt/slides/slide1.xml" Id="R3457034c656e474a" /><Relationship Type="http://schemas.openxmlformats.org/officeDocument/2006/relationships/slide" Target="/ppt/slides/slide2.xml" Id="Re34f445a9f1b4da4" /><Relationship Type="http://schemas.openxmlformats.org/officeDocument/2006/relationships/slide" Target="/ppt/slides/slide3.xml" Id="R5a3483eaefe04336" /><Relationship Type="http://schemas.openxmlformats.org/officeDocument/2006/relationships/slide" Target="/ppt/slides/slide4.xml" Id="Rfa58dc71496d4610" /><Relationship Type="http://schemas.openxmlformats.org/officeDocument/2006/relationships/slide" Target="/ppt/slides/slide5.xml" Id="R998c2aaecd514bd9" /><Relationship Type="http://schemas.openxmlformats.org/officeDocument/2006/relationships/slide" Target="/ppt/slides/slide6.xml" Id="R08a8bf7338e8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2f666b927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989436efd44da" /><Relationship Type="http://schemas.openxmlformats.org/officeDocument/2006/relationships/theme" Target="/ppt/slideMasters/theme/theme1.xml" Id="Rbdf1622112cd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989436efd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f5911b62d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cb9c7d98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be91ef803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edef42e8a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2e7e0616c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6fc70e4d5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