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c2e8f17d8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a0091902ff4e38"/>
  </p:sldMasterIdLst>
  <p:sldIdLst>
    <p:sldId xmlns:r="http://schemas.openxmlformats.org/officeDocument/2006/relationships" id="256" r:id="R0cc902df22e044a3"/>
    <p:sldId xmlns:r="http://schemas.openxmlformats.org/officeDocument/2006/relationships" id="257" r:id="Rbe34f8df9dca4348"/>
    <p:sldId xmlns:r="http://schemas.openxmlformats.org/officeDocument/2006/relationships" id="258" r:id="R591b6f677e87420f"/>
    <p:sldId xmlns:r="http://schemas.openxmlformats.org/officeDocument/2006/relationships" id="259" r:id="R070dc72c8f194ed1"/>
    <p:sldId xmlns:r="http://schemas.openxmlformats.org/officeDocument/2006/relationships" id="260" r:id="R6323f61ffe81421d"/>
    <p:sldId xmlns:r="http://schemas.openxmlformats.org/officeDocument/2006/relationships" id="261" r:id="R87b3701a284a456e"/>
    <p:sldId xmlns:r="http://schemas.openxmlformats.org/officeDocument/2006/relationships" id="262" r:id="R50ff79dc92ae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0091902ff4e38" /><Relationship Type="http://schemas.openxmlformats.org/officeDocument/2006/relationships/slide" Target="/ppt/slides/slide1.xml" Id="R0cc902df22e044a3" /><Relationship Type="http://schemas.openxmlformats.org/officeDocument/2006/relationships/slide" Target="/ppt/slides/slide2.xml" Id="Rbe34f8df9dca4348" /><Relationship Type="http://schemas.openxmlformats.org/officeDocument/2006/relationships/slide" Target="/ppt/slides/slide3.xml" Id="R591b6f677e87420f" /><Relationship Type="http://schemas.openxmlformats.org/officeDocument/2006/relationships/slide" Target="/ppt/slides/slide4.xml" Id="R070dc72c8f194ed1" /><Relationship Type="http://schemas.openxmlformats.org/officeDocument/2006/relationships/slide" Target="/ppt/slides/slide5.xml" Id="R6323f61ffe81421d" /><Relationship Type="http://schemas.openxmlformats.org/officeDocument/2006/relationships/slide" Target="/ppt/slides/slide6.xml" Id="R87b3701a284a456e" /><Relationship Type="http://schemas.openxmlformats.org/officeDocument/2006/relationships/slide" Target="/ppt/slides/slide7.xml" Id="R50ff79dc92ae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38d985a5342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a162834f34a2a" /><Relationship Type="http://schemas.openxmlformats.org/officeDocument/2006/relationships/theme" Target="/ppt/slideMasters/theme/theme1.xml" Id="Rc29e24135fde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a162834f3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8b7d0e1cf4f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24a19b8704d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a447b74b9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2e3127797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3c5e64ac4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3012f3ef24e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e55842bbb40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ABRAHAMSEN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ABRAHAMSEN DAGLIGVARE AS ble etablert [år] og holder til i Bugøynes.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1 444 546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TROND ABRAHAMSEN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ABRAHAMSEN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ABRAHAMSEN SUND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IVAR ABRAHAMSEN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LIV-INGER ABRAHAMSEN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ABRAHAMSEN LABAHÅ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Østersandveien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9935 Bugøynes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937 634 714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