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da593e93e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df9a281ee4c33"/>
  </p:sldMasterIdLst>
  <p:sldIdLst>
    <p:sldId xmlns:r="http://schemas.openxmlformats.org/officeDocument/2006/relationships" id="256" r:id="R44a9dbf346524dc7"/>
    <p:sldId xmlns:r="http://schemas.openxmlformats.org/officeDocument/2006/relationships" id="257" r:id="R80c872f73ab549fe"/>
    <p:sldId xmlns:r="http://schemas.openxmlformats.org/officeDocument/2006/relationships" id="258" r:id="R0ae202806aa840b3"/>
    <p:sldId xmlns:r="http://schemas.openxmlformats.org/officeDocument/2006/relationships" id="259" r:id="R8384a87c280c42fa"/>
    <p:sldId xmlns:r="http://schemas.openxmlformats.org/officeDocument/2006/relationships" id="260" r:id="R41786ba6fef941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df9a281ee4c33" /><Relationship Type="http://schemas.openxmlformats.org/officeDocument/2006/relationships/slide" Target="/ppt/slides/slide1.xml" Id="R44a9dbf346524dc7" /><Relationship Type="http://schemas.openxmlformats.org/officeDocument/2006/relationships/slide" Target="/ppt/slides/slide2.xml" Id="R80c872f73ab549fe" /><Relationship Type="http://schemas.openxmlformats.org/officeDocument/2006/relationships/slide" Target="/ppt/slides/slide3.xml" Id="R0ae202806aa840b3" /><Relationship Type="http://schemas.openxmlformats.org/officeDocument/2006/relationships/slide" Target="/ppt/slides/slide4.xml" Id="R8384a87c280c42fa" /><Relationship Type="http://schemas.openxmlformats.org/officeDocument/2006/relationships/slide" Target="/ppt/slides/slide5.xml" Id="R41786ba6fef941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7e98abfd4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3a7c98eeb40d4" /><Relationship Type="http://schemas.openxmlformats.org/officeDocument/2006/relationships/theme" Target="/ppt/slideMasters/theme/theme1.xml" Id="Rbbacfd94791043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3a7c98eeb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6fb1a610f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4f7b5f6a1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ea003e71a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1ddad4b08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56de430e7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ØKONOMITJENESTER JÆREN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ØKONOMITJENESTER JÆREN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937 628 676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