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edf53740e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2b2e512cf40c7"/>
  </p:sldMasterIdLst>
  <p:sldIdLst>
    <p:sldId xmlns:r="http://schemas.openxmlformats.org/officeDocument/2006/relationships" id="256" r:id="Recdc31f70fd44160"/>
    <p:sldId xmlns:r="http://schemas.openxmlformats.org/officeDocument/2006/relationships" id="257" r:id="Re9f42597b3ee44e4"/>
    <p:sldId xmlns:r="http://schemas.openxmlformats.org/officeDocument/2006/relationships" id="258" r:id="R7eef7fb8dcc946aa"/>
    <p:sldId xmlns:r="http://schemas.openxmlformats.org/officeDocument/2006/relationships" id="259" r:id="R7b167b7d8a404671"/>
    <p:sldId xmlns:r="http://schemas.openxmlformats.org/officeDocument/2006/relationships" id="260" r:id="R14b4a8b1370f4b32"/>
    <p:sldId xmlns:r="http://schemas.openxmlformats.org/officeDocument/2006/relationships" id="261" r:id="R533b4c9bc100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2b2e512cf40c7" /><Relationship Type="http://schemas.openxmlformats.org/officeDocument/2006/relationships/slide" Target="/ppt/slides/slide1.xml" Id="Recdc31f70fd44160" /><Relationship Type="http://schemas.openxmlformats.org/officeDocument/2006/relationships/slide" Target="/ppt/slides/slide2.xml" Id="Re9f42597b3ee44e4" /><Relationship Type="http://schemas.openxmlformats.org/officeDocument/2006/relationships/slide" Target="/ppt/slides/slide3.xml" Id="R7eef7fb8dcc946aa" /><Relationship Type="http://schemas.openxmlformats.org/officeDocument/2006/relationships/slide" Target="/ppt/slides/slide4.xml" Id="R7b167b7d8a404671" /><Relationship Type="http://schemas.openxmlformats.org/officeDocument/2006/relationships/slide" Target="/ppt/slides/slide5.xml" Id="R14b4a8b1370f4b32" /><Relationship Type="http://schemas.openxmlformats.org/officeDocument/2006/relationships/slide" Target="/ppt/slides/slide6.xml" Id="R533b4c9bc100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f71028c2b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4cb207bf4ad0" /><Relationship Type="http://schemas.openxmlformats.org/officeDocument/2006/relationships/theme" Target="/ppt/slideMasters/theme/theme1.xml" Id="R6dd5d87c77f3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44cb207bf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e9d45eeb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24aa803b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28fc9c05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594d37ab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b85ddc73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d70d86934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ØSTERDALEN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ØSTERDALEN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53 403 281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−2 659 879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−1 423 397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35 329 177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79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nord-ost@okoraad.no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937 513 062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