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469bdd352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9fffe269e465d"/>
  </p:sldMasterIdLst>
  <p:sldIdLst>
    <p:sldId xmlns:r="http://schemas.openxmlformats.org/officeDocument/2006/relationships" id="256" r:id="Rc2b77c9781064aea"/>
    <p:sldId xmlns:r="http://schemas.openxmlformats.org/officeDocument/2006/relationships" id="257" r:id="Ra7e3c05f677e40fd"/>
    <p:sldId xmlns:r="http://schemas.openxmlformats.org/officeDocument/2006/relationships" id="258" r:id="R6940a581fbb1495e"/>
    <p:sldId xmlns:r="http://schemas.openxmlformats.org/officeDocument/2006/relationships" id="259" r:id="R6817702e0fdf4152"/>
    <p:sldId xmlns:r="http://schemas.openxmlformats.org/officeDocument/2006/relationships" id="260" r:id="Rae0491c9ed3d468e"/>
    <p:sldId xmlns:r="http://schemas.openxmlformats.org/officeDocument/2006/relationships" id="261" r:id="R6da6bf0734bf4988"/>
    <p:sldId xmlns:r="http://schemas.openxmlformats.org/officeDocument/2006/relationships" id="262" r:id="R4070de2306ef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9fffe269e465d" /><Relationship Type="http://schemas.openxmlformats.org/officeDocument/2006/relationships/slide" Target="/ppt/slides/slide1.xml" Id="Rc2b77c9781064aea" /><Relationship Type="http://schemas.openxmlformats.org/officeDocument/2006/relationships/slide" Target="/ppt/slides/slide2.xml" Id="Ra7e3c05f677e40fd" /><Relationship Type="http://schemas.openxmlformats.org/officeDocument/2006/relationships/slide" Target="/ppt/slides/slide3.xml" Id="R6940a581fbb1495e" /><Relationship Type="http://schemas.openxmlformats.org/officeDocument/2006/relationships/slide" Target="/ppt/slides/slide4.xml" Id="R6817702e0fdf4152" /><Relationship Type="http://schemas.openxmlformats.org/officeDocument/2006/relationships/slide" Target="/ppt/slides/slide5.xml" Id="Rae0491c9ed3d468e" /><Relationship Type="http://schemas.openxmlformats.org/officeDocument/2006/relationships/slide" Target="/ppt/slides/slide6.xml" Id="R6da6bf0734bf4988" /><Relationship Type="http://schemas.openxmlformats.org/officeDocument/2006/relationships/slide" Target="/ppt/slides/slide7.xml" Id="R4070de2306ef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cb88234a5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82a88be84b1b" /><Relationship Type="http://schemas.openxmlformats.org/officeDocument/2006/relationships/theme" Target="/ppt/slideMasters/theme/theme1.xml" Id="R5c1d58cb0509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b82a88be8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2e754bb61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fe575e4c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4729b3f34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1efa8784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0ca748e02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aed77e2d5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93026c59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7 328 266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HORDNES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