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42eb7145b49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6ad1d8bfd4d0b"/>
  </p:sldMasterIdLst>
  <p:sldIdLst>
    <p:sldId xmlns:r="http://schemas.openxmlformats.org/officeDocument/2006/relationships" id="256" r:id="R6ee22b1ef4874cf2"/>
    <p:sldId xmlns:r="http://schemas.openxmlformats.org/officeDocument/2006/relationships" id="257" r:id="R2e36bbe2a16e4221"/>
    <p:sldId xmlns:r="http://schemas.openxmlformats.org/officeDocument/2006/relationships" id="258" r:id="R39ff3628e11d453f"/>
    <p:sldId xmlns:r="http://schemas.openxmlformats.org/officeDocument/2006/relationships" id="259" r:id="Re5ad4d4e13814972"/>
    <p:sldId xmlns:r="http://schemas.openxmlformats.org/officeDocument/2006/relationships" id="260" r:id="Ra0cc512fa52f4287"/>
    <p:sldId xmlns:r="http://schemas.openxmlformats.org/officeDocument/2006/relationships" id="261" r:id="Rac49a5e8341d47db"/>
    <p:sldId xmlns:r="http://schemas.openxmlformats.org/officeDocument/2006/relationships" id="262" r:id="R6f5920689c32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6ad1d8bfd4d0b" /><Relationship Type="http://schemas.openxmlformats.org/officeDocument/2006/relationships/slide" Target="/ppt/slides/slide1.xml" Id="R6ee22b1ef4874cf2" /><Relationship Type="http://schemas.openxmlformats.org/officeDocument/2006/relationships/slide" Target="/ppt/slides/slide2.xml" Id="R2e36bbe2a16e4221" /><Relationship Type="http://schemas.openxmlformats.org/officeDocument/2006/relationships/slide" Target="/ppt/slides/slide3.xml" Id="R39ff3628e11d453f" /><Relationship Type="http://schemas.openxmlformats.org/officeDocument/2006/relationships/slide" Target="/ppt/slides/slide4.xml" Id="Re5ad4d4e13814972" /><Relationship Type="http://schemas.openxmlformats.org/officeDocument/2006/relationships/slide" Target="/ppt/slides/slide5.xml" Id="Ra0cc512fa52f4287" /><Relationship Type="http://schemas.openxmlformats.org/officeDocument/2006/relationships/slide" Target="/ppt/slides/slide6.xml" Id="Rac49a5e8341d47db" /><Relationship Type="http://schemas.openxmlformats.org/officeDocument/2006/relationships/slide" Target="/ppt/slides/slide7.xml" Id="R6f5920689c32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128dfadda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0934d6ab4fdc" /><Relationship Type="http://schemas.openxmlformats.org/officeDocument/2006/relationships/theme" Target="/ppt/slideMasters/theme/theme1.xml" Id="R17fe5dad7625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e0934d6ab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31016d12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7ff8a7783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66cefef82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48bb93a0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7f28acaa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0ac0c74b1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27c6a2ce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TORE HAGESTANDE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NILSEN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