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9944adfb347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7654d3177848f0"/>
  </p:sldMasterIdLst>
  <p:sldIdLst>
    <p:sldId xmlns:r="http://schemas.openxmlformats.org/officeDocument/2006/relationships" id="256" r:id="R186479964ad54b0f"/>
    <p:sldId xmlns:r="http://schemas.openxmlformats.org/officeDocument/2006/relationships" id="257" r:id="Rcd1489f251a7401a"/>
    <p:sldId xmlns:r="http://schemas.openxmlformats.org/officeDocument/2006/relationships" id="258" r:id="R261fd99aba8f433d"/>
    <p:sldId xmlns:r="http://schemas.openxmlformats.org/officeDocument/2006/relationships" id="259" r:id="Rd0f4b2e11c684d23"/>
    <p:sldId xmlns:r="http://schemas.openxmlformats.org/officeDocument/2006/relationships" id="260" r:id="R3703b909e52b4b59"/>
    <p:sldId xmlns:r="http://schemas.openxmlformats.org/officeDocument/2006/relationships" id="261" r:id="R25fc1befc762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654d3177848f0" /><Relationship Type="http://schemas.openxmlformats.org/officeDocument/2006/relationships/slide" Target="/ppt/slides/slide1.xml" Id="R186479964ad54b0f" /><Relationship Type="http://schemas.openxmlformats.org/officeDocument/2006/relationships/slide" Target="/ppt/slides/slide2.xml" Id="Rcd1489f251a7401a" /><Relationship Type="http://schemas.openxmlformats.org/officeDocument/2006/relationships/slide" Target="/ppt/slides/slide3.xml" Id="R261fd99aba8f433d" /><Relationship Type="http://schemas.openxmlformats.org/officeDocument/2006/relationships/slide" Target="/ppt/slides/slide4.xml" Id="Rd0f4b2e11c684d23" /><Relationship Type="http://schemas.openxmlformats.org/officeDocument/2006/relationships/slide" Target="/ppt/slides/slide5.xml" Id="R3703b909e52b4b59" /><Relationship Type="http://schemas.openxmlformats.org/officeDocument/2006/relationships/slide" Target="/ppt/slides/slide6.xml" Id="R25fc1befc762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e19472e9e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7423ebe1a44d4" /><Relationship Type="http://schemas.openxmlformats.org/officeDocument/2006/relationships/theme" Target="/ppt/slideMasters/theme/theme1.xml" Id="R55a10bef1b4649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7423ebe1a44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f97c43be8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ce8ab6e894a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d652fae6648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d4c0840b0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f4e265f4e45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05cca55a548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OBOS BBL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BBL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BBL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BBL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BBL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BBL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2 317 000 000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23 660 000 000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34 599 000 000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BBL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86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obos@obos.no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www.obos.no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937 052 766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BBL</a:t>
            </a:r>
          </a:p>
        </p:txBody>
      </p:sp>
    </p:spTree>
  </p:cSld>
  <p:clrMapOvr>
    <a:masterClrMapping xmlns:a="http://schemas.openxmlformats.org/drawingml/2006/main"/>
  </p:clrMapOvr>
</p:sld>
</file>