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4ac273f8c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c043b74bd4098"/>
  </p:sldMasterIdLst>
  <p:sldIdLst>
    <p:sldId xmlns:r="http://schemas.openxmlformats.org/officeDocument/2006/relationships" id="256" r:id="R2b5b739536e74a5a"/>
    <p:sldId xmlns:r="http://schemas.openxmlformats.org/officeDocument/2006/relationships" id="257" r:id="R90bb406a35c548ff"/>
    <p:sldId xmlns:r="http://schemas.openxmlformats.org/officeDocument/2006/relationships" id="258" r:id="R389532adfbe94757"/>
    <p:sldId xmlns:r="http://schemas.openxmlformats.org/officeDocument/2006/relationships" id="259" r:id="R6af7f2c9395e4908"/>
    <p:sldId xmlns:r="http://schemas.openxmlformats.org/officeDocument/2006/relationships" id="260" r:id="Rf7e986123f304a0e"/>
    <p:sldId xmlns:r="http://schemas.openxmlformats.org/officeDocument/2006/relationships" id="261" r:id="Rc6097a318c2241f9"/>
    <p:sldId xmlns:r="http://schemas.openxmlformats.org/officeDocument/2006/relationships" id="262" r:id="R220a7a2a8fdd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c043b74bd4098" /><Relationship Type="http://schemas.openxmlformats.org/officeDocument/2006/relationships/slide" Target="/ppt/slides/slide1.xml" Id="R2b5b739536e74a5a" /><Relationship Type="http://schemas.openxmlformats.org/officeDocument/2006/relationships/slide" Target="/ppt/slides/slide2.xml" Id="R90bb406a35c548ff" /><Relationship Type="http://schemas.openxmlformats.org/officeDocument/2006/relationships/slide" Target="/ppt/slides/slide3.xml" Id="R389532adfbe94757" /><Relationship Type="http://schemas.openxmlformats.org/officeDocument/2006/relationships/slide" Target="/ppt/slides/slide4.xml" Id="R6af7f2c9395e4908" /><Relationship Type="http://schemas.openxmlformats.org/officeDocument/2006/relationships/slide" Target="/ppt/slides/slide5.xml" Id="Rf7e986123f304a0e" /><Relationship Type="http://schemas.openxmlformats.org/officeDocument/2006/relationships/slide" Target="/ppt/slides/slide6.xml" Id="Rc6097a318c2241f9" /><Relationship Type="http://schemas.openxmlformats.org/officeDocument/2006/relationships/slide" Target="/ppt/slides/slide7.xml" Id="R220a7a2a8fdd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11b3435ec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6ad1d9034e0c" /><Relationship Type="http://schemas.openxmlformats.org/officeDocument/2006/relationships/theme" Target="/ppt/slideMasters/theme/theme1.xml" Id="Rce63b44bab7c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96ad1d903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7c4bd8e73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bf4deb3c9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a84d4a060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0b1b3d374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fbf1c6712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aa297e5e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aba99f70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STATUS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LOMELAND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20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karin.lomeland@status-as.no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937 018 967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