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a86755f21a4e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9aa95cd9b34c9c"/>
  </p:sldMasterIdLst>
  <p:sldIdLst>
    <p:sldId xmlns:r="http://schemas.openxmlformats.org/officeDocument/2006/relationships" id="256" r:id="Rf892e63d119b4116"/>
    <p:sldId xmlns:r="http://schemas.openxmlformats.org/officeDocument/2006/relationships" id="257" r:id="R98066eb8bf264de9"/>
    <p:sldId xmlns:r="http://schemas.openxmlformats.org/officeDocument/2006/relationships" id="258" r:id="Re2e0f71c73b34a53"/>
    <p:sldId xmlns:r="http://schemas.openxmlformats.org/officeDocument/2006/relationships" id="259" r:id="R3433174d85fa483d"/>
    <p:sldId xmlns:r="http://schemas.openxmlformats.org/officeDocument/2006/relationships" id="260" r:id="R3a472d90864d4957"/>
    <p:sldId xmlns:r="http://schemas.openxmlformats.org/officeDocument/2006/relationships" id="261" r:id="R99b85dacf89c40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9aa95cd9b34c9c" /><Relationship Type="http://schemas.openxmlformats.org/officeDocument/2006/relationships/slide" Target="/ppt/slides/slide1.xml" Id="Rf892e63d119b4116" /><Relationship Type="http://schemas.openxmlformats.org/officeDocument/2006/relationships/slide" Target="/ppt/slides/slide2.xml" Id="R98066eb8bf264de9" /><Relationship Type="http://schemas.openxmlformats.org/officeDocument/2006/relationships/slide" Target="/ppt/slides/slide3.xml" Id="Re2e0f71c73b34a53" /><Relationship Type="http://schemas.openxmlformats.org/officeDocument/2006/relationships/slide" Target="/ppt/slides/slide4.xml" Id="R3433174d85fa483d" /><Relationship Type="http://schemas.openxmlformats.org/officeDocument/2006/relationships/slide" Target="/ppt/slides/slide5.xml" Id="R3a472d90864d4957" /><Relationship Type="http://schemas.openxmlformats.org/officeDocument/2006/relationships/slide" Target="/ppt/slides/slide6.xml" Id="R99b85dacf89c40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9135f4cf8448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e4a7c0ca6744ad" /><Relationship Type="http://schemas.openxmlformats.org/officeDocument/2006/relationships/theme" Target="/ppt/slideMasters/theme/theme1.xml" Id="Rf1a490d7990342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e4a7c0ca6744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a82922cece4e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21b5b193334b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c493c026b943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d007c312d24f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44b5906c534c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a9ad8ac42149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STATUS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Solavegen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4351 Kleppe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42 20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karin.lomeland@status-as.no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www.status-as.no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937 018 967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STATUS AS</a:t>
            </a:r>
          </a:p>
        </p:txBody>
      </p:sp>
    </p:spTree>
  </p:cSld>
  <p:clrMapOvr>
    <a:masterClrMapping xmlns:a="http://schemas.openxmlformats.org/drawingml/2006/main"/>
  </p:clrMapOvr>
</p:sld>
</file>