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9ea272001e49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06c6b01df2473f"/>
  </p:sldMasterIdLst>
  <p:sldIdLst>
    <p:sldId xmlns:r="http://schemas.openxmlformats.org/officeDocument/2006/relationships" id="256" r:id="R42fd6333f47b4eb7"/>
    <p:sldId xmlns:r="http://schemas.openxmlformats.org/officeDocument/2006/relationships" id="257" r:id="Re14789a3ea4a4735"/>
    <p:sldId xmlns:r="http://schemas.openxmlformats.org/officeDocument/2006/relationships" id="258" r:id="Raa8982090f9f49f3"/>
    <p:sldId xmlns:r="http://schemas.openxmlformats.org/officeDocument/2006/relationships" id="259" r:id="R678a2163eb1a48b7"/>
    <p:sldId xmlns:r="http://schemas.openxmlformats.org/officeDocument/2006/relationships" id="260" r:id="R30d0a89176ab4f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06c6b01df2473f" /><Relationship Type="http://schemas.openxmlformats.org/officeDocument/2006/relationships/slide" Target="/ppt/slides/slide1.xml" Id="R42fd6333f47b4eb7" /><Relationship Type="http://schemas.openxmlformats.org/officeDocument/2006/relationships/slide" Target="/ppt/slides/slide2.xml" Id="Re14789a3ea4a4735" /><Relationship Type="http://schemas.openxmlformats.org/officeDocument/2006/relationships/slide" Target="/ppt/slides/slide3.xml" Id="Raa8982090f9f49f3" /><Relationship Type="http://schemas.openxmlformats.org/officeDocument/2006/relationships/slide" Target="/ppt/slides/slide4.xml" Id="R678a2163eb1a48b7" /><Relationship Type="http://schemas.openxmlformats.org/officeDocument/2006/relationships/slide" Target="/ppt/slides/slide5.xml" Id="R30d0a89176ab4f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ec3d195fda4e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7d7399fc3f4041" /><Relationship Type="http://schemas.openxmlformats.org/officeDocument/2006/relationships/theme" Target="/ppt/slideMasters/theme/theme1.xml" Id="R47e7cbf3746d4e8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7d7399fc3f40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bbad8921b244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e98003b33841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6331da76e647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2b8c712edb4a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e202e2a8c640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KTH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KTH INVEST AS ble etablert [år] og holder til i Garnes.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Karoline T. Høyvik, Kjelåvegen 7C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5264 Garnes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937 014 686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KTH INVEST AS</a:t>
            </a:r>
          </a:p>
        </p:txBody>
      </p:sp>
    </p:spTree>
  </p:cSld>
  <p:clrMapOvr>
    <a:masterClrMapping xmlns:a="http://schemas.openxmlformats.org/drawingml/2006/main"/>
  </p:clrMapOvr>
</p:sld>
</file>