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5c14913f5949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92fce963244918"/>
  </p:sldMasterIdLst>
  <p:sldIdLst>
    <p:sldId xmlns:r="http://schemas.openxmlformats.org/officeDocument/2006/relationships" id="256" r:id="R8909f7bd081845b6"/>
    <p:sldId xmlns:r="http://schemas.openxmlformats.org/officeDocument/2006/relationships" id="257" r:id="R821629918d0747ba"/>
    <p:sldId xmlns:r="http://schemas.openxmlformats.org/officeDocument/2006/relationships" id="258" r:id="Ra1350f4a63e44513"/>
    <p:sldId xmlns:r="http://schemas.openxmlformats.org/officeDocument/2006/relationships" id="259" r:id="R00efcbbcafa74d17"/>
    <p:sldId xmlns:r="http://schemas.openxmlformats.org/officeDocument/2006/relationships" id="260" r:id="R0d8b89cdcccf4c78"/>
    <p:sldId xmlns:r="http://schemas.openxmlformats.org/officeDocument/2006/relationships" id="261" r:id="R038f4dcbd2b4450b"/>
    <p:sldId xmlns:r="http://schemas.openxmlformats.org/officeDocument/2006/relationships" id="262" r:id="R9462434f977041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2fce963244918" /><Relationship Type="http://schemas.openxmlformats.org/officeDocument/2006/relationships/slide" Target="/ppt/slides/slide1.xml" Id="R8909f7bd081845b6" /><Relationship Type="http://schemas.openxmlformats.org/officeDocument/2006/relationships/slide" Target="/ppt/slides/slide2.xml" Id="R821629918d0747ba" /><Relationship Type="http://schemas.openxmlformats.org/officeDocument/2006/relationships/slide" Target="/ppt/slides/slide3.xml" Id="Ra1350f4a63e44513" /><Relationship Type="http://schemas.openxmlformats.org/officeDocument/2006/relationships/slide" Target="/ppt/slides/slide4.xml" Id="R00efcbbcafa74d17" /><Relationship Type="http://schemas.openxmlformats.org/officeDocument/2006/relationships/slide" Target="/ppt/slides/slide5.xml" Id="R0d8b89cdcccf4c78" /><Relationship Type="http://schemas.openxmlformats.org/officeDocument/2006/relationships/slide" Target="/ppt/slides/slide6.xml" Id="R038f4dcbd2b4450b" /><Relationship Type="http://schemas.openxmlformats.org/officeDocument/2006/relationships/slide" Target="/ppt/slides/slide7.xml" Id="R9462434f977041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5fef48f7d4d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5d6f9d2994cfc" /><Relationship Type="http://schemas.openxmlformats.org/officeDocument/2006/relationships/theme" Target="/ppt/slideMasters/theme/theme1.xml" Id="R0de992aa7e4c40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a5d6f9d2994c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90153cb5a43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dc8038e0741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47da1fae849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99f5098a44e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606c3d0414a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48c572fa54b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cf801b6ba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STORESJÅ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STORESJÅ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STORESJÅ HOLDING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STORESJÅ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STORESJÅ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STORESJÅ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2 843 450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STORESJÅ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SKARRA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STORESJÅ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Skarra, Skafstadveien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936 903 339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STORESJÅ HOLDING AS</a:t>
            </a:r>
          </a:p>
        </p:txBody>
      </p:sp>
    </p:spTree>
  </p:cSld>
  <p:clrMapOvr>
    <a:masterClrMapping xmlns:a="http://schemas.openxmlformats.org/drawingml/2006/main"/>
  </p:clrMapOvr>
</p:sld>
</file>