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68f45b8e0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88d30a87d451a"/>
  </p:sldMasterIdLst>
  <p:sldIdLst>
    <p:sldId xmlns:r="http://schemas.openxmlformats.org/officeDocument/2006/relationships" id="256" r:id="R55eb1cf6a33d4a60"/>
    <p:sldId xmlns:r="http://schemas.openxmlformats.org/officeDocument/2006/relationships" id="257" r:id="R060eacb8794e4412"/>
    <p:sldId xmlns:r="http://schemas.openxmlformats.org/officeDocument/2006/relationships" id="258" r:id="Reec65011edb646f9"/>
    <p:sldId xmlns:r="http://schemas.openxmlformats.org/officeDocument/2006/relationships" id="259" r:id="Ra9866e383d8f428c"/>
    <p:sldId xmlns:r="http://schemas.openxmlformats.org/officeDocument/2006/relationships" id="260" r:id="Rad6c3dea8f02492e"/>
    <p:sldId xmlns:r="http://schemas.openxmlformats.org/officeDocument/2006/relationships" id="261" r:id="R692bb7af15f74754"/>
    <p:sldId xmlns:r="http://schemas.openxmlformats.org/officeDocument/2006/relationships" id="262" r:id="R50c611106f85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88d30a87d451a" /><Relationship Type="http://schemas.openxmlformats.org/officeDocument/2006/relationships/slide" Target="/ppt/slides/slide1.xml" Id="R55eb1cf6a33d4a60" /><Relationship Type="http://schemas.openxmlformats.org/officeDocument/2006/relationships/slide" Target="/ppt/slides/slide2.xml" Id="R060eacb8794e4412" /><Relationship Type="http://schemas.openxmlformats.org/officeDocument/2006/relationships/slide" Target="/ppt/slides/slide3.xml" Id="Reec65011edb646f9" /><Relationship Type="http://schemas.openxmlformats.org/officeDocument/2006/relationships/slide" Target="/ppt/slides/slide4.xml" Id="Ra9866e383d8f428c" /><Relationship Type="http://schemas.openxmlformats.org/officeDocument/2006/relationships/slide" Target="/ppt/slides/slide5.xml" Id="Rad6c3dea8f02492e" /><Relationship Type="http://schemas.openxmlformats.org/officeDocument/2006/relationships/slide" Target="/ppt/slides/slide6.xml" Id="R692bb7af15f74754" /><Relationship Type="http://schemas.openxmlformats.org/officeDocument/2006/relationships/slide" Target="/ppt/slides/slide7.xml" Id="R50c611106f85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43c162aec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ef934e6ad4ab9" /><Relationship Type="http://schemas.openxmlformats.org/officeDocument/2006/relationships/theme" Target="/ppt/slideMasters/theme/theme1.xml" Id="R415bea44a67a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ef934e6ad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f75fe05f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1a6f3e7ea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6f23cad4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e1a100b4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c826388b4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70b49de7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e0967a2f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75 722 617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83 276 646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2.etg., Bjørnsons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936 889 611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