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8c96de4cc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4a20912094fdb"/>
  </p:sldMasterIdLst>
  <p:sldIdLst>
    <p:sldId xmlns:r="http://schemas.openxmlformats.org/officeDocument/2006/relationships" id="256" r:id="R27b565c615854a69"/>
    <p:sldId xmlns:r="http://schemas.openxmlformats.org/officeDocument/2006/relationships" id="257" r:id="Ra144855e4bbb419b"/>
    <p:sldId xmlns:r="http://schemas.openxmlformats.org/officeDocument/2006/relationships" id="258" r:id="R84d60d2857db43a8"/>
    <p:sldId xmlns:r="http://schemas.openxmlformats.org/officeDocument/2006/relationships" id="259" r:id="R4c5f3934998440b5"/>
    <p:sldId xmlns:r="http://schemas.openxmlformats.org/officeDocument/2006/relationships" id="260" r:id="R951035531e6a4a50"/>
    <p:sldId xmlns:r="http://schemas.openxmlformats.org/officeDocument/2006/relationships" id="261" r:id="R34b56bd982cc4fb6"/>
    <p:sldId xmlns:r="http://schemas.openxmlformats.org/officeDocument/2006/relationships" id="262" r:id="R1dc86dbc1011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4a20912094fdb" /><Relationship Type="http://schemas.openxmlformats.org/officeDocument/2006/relationships/slide" Target="/ppt/slides/slide1.xml" Id="R27b565c615854a69" /><Relationship Type="http://schemas.openxmlformats.org/officeDocument/2006/relationships/slide" Target="/ppt/slides/slide2.xml" Id="Ra144855e4bbb419b" /><Relationship Type="http://schemas.openxmlformats.org/officeDocument/2006/relationships/slide" Target="/ppt/slides/slide3.xml" Id="R84d60d2857db43a8" /><Relationship Type="http://schemas.openxmlformats.org/officeDocument/2006/relationships/slide" Target="/ppt/slides/slide4.xml" Id="R4c5f3934998440b5" /><Relationship Type="http://schemas.openxmlformats.org/officeDocument/2006/relationships/slide" Target="/ppt/slides/slide5.xml" Id="R951035531e6a4a50" /><Relationship Type="http://schemas.openxmlformats.org/officeDocument/2006/relationships/slide" Target="/ppt/slides/slide6.xml" Id="R34b56bd982cc4fb6" /><Relationship Type="http://schemas.openxmlformats.org/officeDocument/2006/relationships/slide" Target="/ppt/slides/slide7.xml" Id="R1dc86dbc1011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984a256d2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03f90b29e4cef" /><Relationship Type="http://schemas.openxmlformats.org/officeDocument/2006/relationships/theme" Target="/ppt/slideMasters/theme/theme1.xml" Id="Rf3308c37f05e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03f90b29e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2a636b07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c11c077b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2cc58905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ecb520d0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40ed0aa9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855d4d10d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07681cdf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