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12274214b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55f76ea8b45c4"/>
  </p:sldMasterIdLst>
  <p:sldIdLst>
    <p:sldId xmlns:r="http://schemas.openxmlformats.org/officeDocument/2006/relationships" id="256" r:id="R7bf6f04c1dab4238"/>
    <p:sldId xmlns:r="http://schemas.openxmlformats.org/officeDocument/2006/relationships" id="257" r:id="R5229c2d3e7a14006"/>
    <p:sldId xmlns:r="http://schemas.openxmlformats.org/officeDocument/2006/relationships" id="258" r:id="Raa4d0aee58fb41d9"/>
    <p:sldId xmlns:r="http://schemas.openxmlformats.org/officeDocument/2006/relationships" id="259" r:id="R7b82b8932a6e48ea"/>
    <p:sldId xmlns:r="http://schemas.openxmlformats.org/officeDocument/2006/relationships" id="260" r:id="R907de91217e84772"/>
    <p:sldId xmlns:r="http://schemas.openxmlformats.org/officeDocument/2006/relationships" id="261" r:id="R9c675becfcf34c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55f76ea8b45c4" /><Relationship Type="http://schemas.openxmlformats.org/officeDocument/2006/relationships/slide" Target="/ppt/slides/slide1.xml" Id="R7bf6f04c1dab4238" /><Relationship Type="http://schemas.openxmlformats.org/officeDocument/2006/relationships/slide" Target="/ppt/slides/slide2.xml" Id="R5229c2d3e7a14006" /><Relationship Type="http://schemas.openxmlformats.org/officeDocument/2006/relationships/slide" Target="/ppt/slides/slide3.xml" Id="Raa4d0aee58fb41d9" /><Relationship Type="http://schemas.openxmlformats.org/officeDocument/2006/relationships/slide" Target="/ppt/slides/slide4.xml" Id="R7b82b8932a6e48ea" /><Relationship Type="http://schemas.openxmlformats.org/officeDocument/2006/relationships/slide" Target="/ppt/slides/slide5.xml" Id="R907de91217e84772" /><Relationship Type="http://schemas.openxmlformats.org/officeDocument/2006/relationships/slide" Target="/ppt/slides/slide6.xml" Id="R9c675becfcf34c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51f77a86a42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392b628b74f8e" /><Relationship Type="http://schemas.openxmlformats.org/officeDocument/2006/relationships/theme" Target="/ppt/slideMasters/theme/theme1.xml" Id="Rdf7414ed0775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392b628b7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5b98992ef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f32364b4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aafe7ef8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ddf70697047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a63e8d1854d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f0c00aeb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936 814 948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HOLDING AS</a:t>
            </a:r>
          </a:p>
        </p:txBody>
      </p:sp>
    </p:spTree>
  </p:cSld>
  <p:clrMapOvr>
    <a:masterClrMapping xmlns:a="http://schemas.openxmlformats.org/drawingml/2006/main"/>
  </p:clrMapOvr>
</p:sld>
</file>