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3a17b60ba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667adabd14b08"/>
  </p:sldMasterIdLst>
  <p:sldIdLst>
    <p:sldId xmlns:r="http://schemas.openxmlformats.org/officeDocument/2006/relationships" id="256" r:id="Redc732c712b14f98"/>
    <p:sldId xmlns:r="http://schemas.openxmlformats.org/officeDocument/2006/relationships" id="257" r:id="R1d7f4a7355f649dc"/>
    <p:sldId xmlns:r="http://schemas.openxmlformats.org/officeDocument/2006/relationships" id="258" r:id="Rc8b5f9b0caca4654"/>
    <p:sldId xmlns:r="http://schemas.openxmlformats.org/officeDocument/2006/relationships" id="259" r:id="R3f6f41cd8155435c"/>
    <p:sldId xmlns:r="http://schemas.openxmlformats.org/officeDocument/2006/relationships" id="260" r:id="Rf8e803ee49784942"/>
    <p:sldId xmlns:r="http://schemas.openxmlformats.org/officeDocument/2006/relationships" id="261" r:id="R790c3e3e78494631"/>
    <p:sldId xmlns:r="http://schemas.openxmlformats.org/officeDocument/2006/relationships" id="262" r:id="Rd1147ee11d54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667adabd14b08" /><Relationship Type="http://schemas.openxmlformats.org/officeDocument/2006/relationships/slide" Target="/ppt/slides/slide1.xml" Id="Redc732c712b14f98" /><Relationship Type="http://schemas.openxmlformats.org/officeDocument/2006/relationships/slide" Target="/ppt/slides/slide2.xml" Id="R1d7f4a7355f649dc" /><Relationship Type="http://schemas.openxmlformats.org/officeDocument/2006/relationships/slide" Target="/ppt/slides/slide3.xml" Id="Rc8b5f9b0caca4654" /><Relationship Type="http://schemas.openxmlformats.org/officeDocument/2006/relationships/slide" Target="/ppt/slides/slide4.xml" Id="R3f6f41cd8155435c" /><Relationship Type="http://schemas.openxmlformats.org/officeDocument/2006/relationships/slide" Target="/ppt/slides/slide5.xml" Id="Rf8e803ee49784942" /><Relationship Type="http://schemas.openxmlformats.org/officeDocument/2006/relationships/slide" Target="/ppt/slides/slide6.xml" Id="R790c3e3e78494631" /><Relationship Type="http://schemas.openxmlformats.org/officeDocument/2006/relationships/slide" Target="/ppt/slides/slide7.xml" Id="Rd1147ee11d54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545488be2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adf10b2844999" /><Relationship Type="http://schemas.openxmlformats.org/officeDocument/2006/relationships/theme" Target="/ppt/slideMasters/theme/theme1.xml" Id="R204599e12c9e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adf10b284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7749471e2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5b95b803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82d86889d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697c84bc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634cd8b4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0949197bc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b427d80cb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1 128 517 000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22 550 969 000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43 306 120 000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