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d559739bc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95d1194ca4f97"/>
  </p:sldMasterIdLst>
  <p:sldIdLst>
    <p:sldId xmlns:r="http://schemas.openxmlformats.org/officeDocument/2006/relationships" id="256" r:id="R302a7e5473b44097"/>
    <p:sldId xmlns:r="http://schemas.openxmlformats.org/officeDocument/2006/relationships" id="257" r:id="R31b4b83866554326"/>
    <p:sldId xmlns:r="http://schemas.openxmlformats.org/officeDocument/2006/relationships" id="258" r:id="Rf1cab417618b4787"/>
    <p:sldId xmlns:r="http://schemas.openxmlformats.org/officeDocument/2006/relationships" id="259" r:id="R062a955b84b04ddf"/>
    <p:sldId xmlns:r="http://schemas.openxmlformats.org/officeDocument/2006/relationships" id="260" r:id="Rfac6e88f35d14edf"/>
    <p:sldId xmlns:r="http://schemas.openxmlformats.org/officeDocument/2006/relationships" id="261" r:id="Rd268933d8033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95d1194ca4f97" /><Relationship Type="http://schemas.openxmlformats.org/officeDocument/2006/relationships/slide" Target="/ppt/slides/slide1.xml" Id="R302a7e5473b44097" /><Relationship Type="http://schemas.openxmlformats.org/officeDocument/2006/relationships/slide" Target="/ppt/slides/slide2.xml" Id="R31b4b83866554326" /><Relationship Type="http://schemas.openxmlformats.org/officeDocument/2006/relationships/slide" Target="/ppt/slides/slide3.xml" Id="Rf1cab417618b4787" /><Relationship Type="http://schemas.openxmlformats.org/officeDocument/2006/relationships/slide" Target="/ppt/slides/slide4.xml" Id="R062a955b84b04ddf" /><Relationship Type="http://schemas.openxmlformats.org/officeDocument/2006/relationships/slide" Target="/ppt/slides/slide5.xml" Id="Rfac6e88f35d14edf" /><Relationship Type="http://schemas.openxmlformats.org/officeDocument/2006/relationships/slide" Target="/ppt/slides/slide6.xml" Id="Rd268933d8033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155887bda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1b1097da46e1" /><Relationship Type="http://schemas.openxmlformats.org/officeDocument/2006/relationships/theme" Target="/ppt/slideMasters/theme/theme1.xml" Id="Re4e74ad52115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81b1097da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22ddb354f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3b4228cf1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9de03315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01fa55092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9c899de8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878331de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