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64f11a94bf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5438003694240"/>
  </p:sldMasterIdLst>
  <p:sldIdLst>
    <p:sldId xmlns:r="http://schemas.openxmlformats.org/officeDocument/2006/relationships" id="256" r:id="R30e24bce77de4c37"/>
    <p:sldId xmlns:r="http://schemas.openxmlformats.org/officeDocument/2006/relationships" id="257" r:id="Re53391d2b2e24ade"/>
    <p:sldId xmlns:r="http://schemas.openxmlformats.org/officeDocument/2006/relationships" id="258" r:id="R0573b0b4fb9c47cd"/>
    <p:sldId xmlns:r="http://schemas.openxmlformats.org/officeDocument/2006/relationships" id="259" r:id="R36aad08e280a47f4"/>
    <p:sldId xmlns:r="http://schemas.openxmlformats.org/officeDocument/2006/relationships" id="260" r:id="R45b66604a6b34f46"/>
    <p:sldId xmlns:r="http://schemas.openxmlformats.org/officeDocument/2006/relationships" id="261" r:id="Ra799bc8c9643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5438003694240" /><Relationship Type="http://schemas.openxmlformats.org/officeDocument/2006/relationships/slide" Target="/ppt/slides/slide1.xml" Id="R30e24bce77de4c37" /><Relationship Type="http://schemas.openxmlformats.org/officeDocument/2006/relationships/slide" Target="/ppt/slides/slide2.xml" Id="Re53391d2b2e24ade" /><Relationship Type="http://schemas.openxmlformats.org/officeDocument/2006/relationships/slide" Target="/ppt/slides/slide3.xml" Id="R0573b0b4fb9c47cd" /><Relationship Type="http://schemas.openxmlformats.org/officeDocument/2006/relationships/slide" Target="/ppt/slides/slide4.xml" Id="R36aad08e280a47f4" /><Relationship Type="http://schemas.openxmlformats.org/officeDocument/2006/relationships/slide" Target="/ppt/slides/slide5.xml" Id="R45b66604a6b34f46" /><Relationship Type="http://schemas.openxmlformats.org/officeDocument/2006/relationships/slide" Target="/ppt/slides/slide6.xml" Id="Ra799bc8c9643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62b60f234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1cd569104493" /><Relationship Type="http://schemas.openxmlformats.org/officeDocument/2006/relationships/theme" Target="/ppt/slideMasters/theme/theme1.xml" Id="Rc14ff9fd3a47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721cd56910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7a0c903d3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c0b378f35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4cf39ec8c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b5566a27d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e9f5b116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4f41d2971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ETFUT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ETFUT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TUFTE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Saueveien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936 749 585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