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167929fd1f44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62de5201bd4c84"/>
  </p:sldMasterIdLst>
  <p:sldIdLst>
    <p:sldId xmlns:r="http://schemas.openxmlformats.org/officeDocument/2006/relationships" id="256" r:id="Rd3e979c1e84449f6"/>
    <p:sldId xmlns:r="http://schemas.openxmlformats.org/officeDocument/2006/relationships" id="257" r:id="R72428f0ea48f4d7e"/>
    <p:sldId xmlns:r="http://schemas.openxmlformats.org/officeDocument/2006/relationships" id="258" r:id="Rc20aadd262a34f7c"/>
    <p:sldId xmlns:r="http://schemas.openxmlformats.org/officeDocument/2006/relationships" id="259" r:id="Re719a129ce604371"/>
    <p:sldId xmlns:r="http://schemas.openxmlformats.org/officeDocument/2006/relationships" id="260" r:id="R72e42897570a49ca"/>
    <p:sldId xmlns:r="http://schemas.openxmlformats.org/officeDocument/2006/relationships" id="261" r:id="R2811cd601dfa4062"/>
    <p:sldId xmlns:r="http://schemas.openxmlformats.org/officeDocument/2006/relationships" id="262" r:id="Rd7787750eb3041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62de5201bd4c84" /><Relationship Type="http://schemas.openxmlformats.org/officeDocument/2006/relationships/slide" Target="/ppt/slides/slide1.xml" Id="Rd3e979c1e84449f6" /><Relationship Type="http://schemas.openxmlformats.org/officeDocument/2006/relationships/slide" Target="/ppt/slides/slide2.xml" Id="R72428f0ea48f4d7e" /><Relationship Type="http://schemas.openxmlformats.org/officeDocument/2006/relationships/slide" Target="/ppt/slides/slide3.xml" Id="Rc20aadd262a34f7c" /><Relationship Type="http://schemas.openxmlformats.org/officeDocument/2006/relationships/slide" Target="/ppt/slides/slide4.xml" Id="Re719a129ce604371" /><Relationship Type="http://schemas.openxmlformats.org/officeDocument/2006/relationships/slide" Target="/ppt/slides/slide5.xml" Id="R72e42897570a49ca" /><Relationship Type="http://schemas.openxmlformats.org/officeDocument/2006/relationships/slide" Target="/ppt/slides/slide6.xml" Id="R2811cd601dfa4062" /><Relationship Type="http://schemas.openxmlformats.org/officeDocument/2006/relationships/slide" Target="/ppt/slides/slide7.xml" Id="Rd7787750eb3041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cc6a025d1342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45dc81bfc49c7" /><Relationship Type="http://schemas.openxmlformats.org/officeDocument/2006/relationships/theme" Target="/ppt/slideMasters/theme/theme1.xml" Id="Ra1409da7a6904d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645dc81bfc49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5d0f475cd47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a4fccfe4b4b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0d9fb2ea844e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d7d15b2bc4b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66ddbd4bc45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c4dbe6535145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cf2d34fa842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GRENSEN SKO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GRENSEN SKO DRIFT AS ble etablert [år] og holder til i Strømmen.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140 396 459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12 405 975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7 893 184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13 735 072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69 475 260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GRENSEN SKO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Støperiveien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2010 Strømmen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81 95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936 748 783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GRENSEN SKO DRIFT AS</a:t>
            </a:r>
          </a:p>
        </p:txBody>
      </p:sp>
    </p:spTree>
  </p:cSld>
  <p:clrMapOvr>
    <a:masterClrMapping xmlns:a="http://schemas.openxmlformats.org/drawingml/2006/main"/>
  </p:clrMapOvr>
</p:sld>
</file>