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2f51744bfd48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f84dd4fb0e4ed5"/>
  </p:sldMasterIdLst>
  <p:sldIdLst>
    <p:sldId xmlns:r="http://schemas.openxmlformats.org/officeDocument/2006/relationships" id="256" r:id="R33b42e7901034a9c"/>
    <p:sldId xmlns:r="http://schemas.openxmlformats.org/officeDocument/2006/relationships" id="257" r:id="Rce3da12cb24a418f"/>
    <p:sldId xmlns:r="http://schemas.openxmlformats.org/officeDocument/2006/relationships" id="258" r:id="Rb97d74f96ffd4578"/>
    <p:sldId xmlns:r="http://schemas.openxmlformats.org/officeDocument/2006/relationships" id="259" r:id="Rb45c9e85d04240e3"/>
    <p:sldId xmlns:r="http://schemas.openxmlformats.org/officeDocument/2006/relationships" id="260" r:id="R8d7d4410b0384699"/>
    <p:sldId xmlns:r="http://schemas.openxmlformats.org/officeDocument/2006/relationships" id="261" r:id="R6a3e9ba32185494f"/>
    <p:sldId xmlns:r="http://schemas.openxmlformats.org/officeDocument/2006/relationships" id="262" r:id="Re0ade58a4aea46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f84dd4fb0e4ed5" /><Relationship Type="http://schemas.openxmlformats.org/officeDocument/2006/relationships/slide" Target="/ppt/slides/slide1.xml" Id="R33b42e7901034a9c" /><Relationship Type="http://schemas.openxmlformats.org/officeDocument/2006/relationships/slide" Target="/ppt/slides/slide2.xml" Id="Rce3da12cb24a418f" /><Relationship Type="http://schemas.openxmlformats.org/officeDocument/2006/relationships/slide" Target="/ppt/slides/slide3.xml" Id="Rb97d74f96ffd4578" /><Relationship Type="http://schemas.openxmlformats.org/officeDocument/2006/relationships/slide" Target="/ppt/slides/slide4.xml" Id="Rb45c9e85d04240e3" /><Relationship Type="http://schemas.openxmlformats.org/officeDocument/2006/relationships/slide" Target="/ppt/slides/slide5.xml" Id="R8d7d4410b0384699" /><Relationship Type="http://schemas.openxmlformats.org/officeDocument/2006/relationships/slide" Target="/ppt/slides/slide6.xml" Id="R6a3e9ba32185494f" /><Relationship Type="http://schemas.openxmlformats.org/officeDocument/2006/relationships/slide" Target="/ppt/slides/slide7.xml" Id="Re0ade58a4aea46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63c64531da49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fb6aa1df94200" /><Relationship Type="http://schemas.openxmlformats.org/officeDocument/2006/relationships/theme" Target="/ppt/slideMasters/theme/theme1.xml" Id="R22ee34acfbfd41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7fb6aa1df9420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23571ad554a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bd1e176a1749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dc3f40d824c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9aa7d61c8d49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9150c56aa46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15055667249f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3ee1dd3dda47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M.B.B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M.B.B INVEST AS ble etablert [år] og holder til i Sandeid.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114 706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 BRÅSTEIN BAKKEDAL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M.B.B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Vestbøvegen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5585 Sandeid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936 739 199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M.B.B INVEST AS</a:t>
            </a:r>
          </a:p>
        </p:txBody>
      </p:sp>
    </p:spTree>
  </p:cSld>
  <p:clrMapOvr>
    <a:masterClrMapping xmlns:a="http://schemas.openxmlformats.org/drawingml/2006/main"/>
  </p:clrMapOvr>
</p:sld>
</file>