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a7fdb638f8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9911535d484e62"/>
  </p:sldMasterIdLst>
  <p:sldIdLst>
    <p:sldId xmlns:r="http://schemas.openxmlformats.org/officeDocument/2006/relationships" id="256" r:id="Ra92a55fa1ba94529"/>
    <p:sldId xmlns:r="http://schemas.openxmlformats.org/officeDocument/2006/relationships" id="257" r:id="R7bddc967ebb549b7"/>
    <p:sldId xmlns:r="http://schemas.openxmlformats.org/officeDocument/2006/relationships" id="258" r:id="R9592aac41de2460a"/>
    <p:sldId xmlns:r="http://schemas.openxmlformats.org/officeDocument/2006/relationships" id="259" r:id="R47268b3c125149c7"/>
    <p:sldId xmlns:r="http://schemas.openxmlformats.org/officeDocument/2006/relationships" id="260" r:id="R5a8fe8ed18344066"/>
    <p:sldId xmlns:r="http://schemas.openxmlformats.org/officeDocument/2006/relationships" id="261" r:id="R72a92914be8f47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911535d484e62" /><Relationship Type="http://schemas.openxmlformats.org/officeDocument/2006/relationships/slide" Target="/ppt/slides/slide1.xml" Id="Ra92a55fa1ba94529" /><Relationship Type="http://schemas.openxmlformats.org/officeDocument/2006/relationships/slide" Target="/ppt/slides/slide2.xml" Id="R7bddc967ebb549b7" /><Relationship Type="http://schemas.openxmlformats.org/officeDocument/2006/relationships/slide" Target="/ppt/slides/slide3.xml" Id="R9592aac41de2460a" /><Relationship Type="http://schemas.openxmlformats.org/officeDocument/2006/relationships/slide" Target="/ppt/slides/slide4.xml" Id="R47268b3c125149c7" /><Relationship Type="http://schemas.openxmlformats.org/officeDocument/2006/relationships/slide" Target="/ppt/slides/slide5.xml" Id="R5a8fe8ed18344066" /><Relationship Type="http://schemas.openxmlformats.org/officeDocument/2006/relationships/slide" Target="/ppt/slides/slide6.xml" Id="R72a92914be8f47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d97abfc2c49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d51e68a834d88" /><Relationship Type="http://schemas.openxmlformats.org/officeDocument/2006/relationships/theme" Target="/ppt/slideMasters/theme/theme1.xml" Id="R58d74364118b49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cd51e68a834d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5e42253034f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e7d2bc71e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ab58300d548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8428c926042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50a2981d9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c813969bb4e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TOLLBODEN RESTAURANT OG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TOLLBODEN RESTAURANT OG 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Grankollveien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936 736 351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