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927ef4fd0345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0a37e0a1c04675"/>
  </p:sldMasterIdLst>
  <p:sldIdLst>
    <p:sldId xmlns:r="http://schemas.openxmlformats.org/officeDocument/2006/relationships" id="256" r:id="R6a428e9abf1e474a"/>
    <p:sldId xmlns:r="http://schemas.openxmlformats.org/officeDocument/2006/relationships" id="257" r:id="R5f35aa8145034a08"/>
    <p:sldId xmlns:r="http://schemas.openxmlformats.org/officeDocument/2006/relationships" id="258" r:id="R675b5d06f6f84b7e"/>
    <p:sldId xmlns:r="http://schemas.openxmlformats.org/officeDocument/2006/relationships" id="259" r:id="R7437ca3dbbf94b7b"/>
    <p:sldId xmlns:r="http://schemas.openxmlformats.org/officeDocument/2006/relationships" id="260" r:id="Rfb62512b2f0149c9"/>
    <p:sldId xmlns:r="http://schemas.openxmlformats.org/officeDocument/2006/relationships" id="261" r:id="R8b69b98e2fd640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a37e0a1c04675" /><Relationship Type="http://schemas.openxmlformats.org/officeDocument/2006/relationships/slide" Target="/ppt/slides/slide1.xml" Id="R6a428e9abf1e474a" /><Relationship Type="http://schemas.openxmlformats.org/officeDocument/2006/relationships/slide" Target="/ppt/slides/slide2.xml" Id="R5f35aa8145034a08" /><Relationship Type="http://schemas.openxmlformats.org/officeDocument/2006/relationships/slide" Target="/ppt/slides/slide3.xml" Id="R675b5d06f6f84b7e" /><Relationship Type="http://schemas.openxmlformats.org/officeDocument/2006/relationships/slide" Target="/ppt/slides/slide4.xml" Id="R7437ca3dbbf94b7b" /><Relationship Type="http://schemas.openxmlformats.org/officeDocument/2006/relationships/slide" Target="/ppt/slides/slide5.xml" Id="Rfb62512b2f0149c9" /><Relationship Type="http://schemas.openxmlformats.org/officeDocument/2006/relationships/slide" Target="/ppt/slides/slide6.xml" Id="R8b69b98e2fd640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b7613707484f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e16fa51744fcd" /><Relationship Type="http://schemas.openxmlformats.org/officeDocument/2006/relationships/theme" Target="/ppt/slideMasters/theme/theme1.xml" Id="Rc3f5029fa7ba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9e16fa51744f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c9ffa4b6e42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44edd78fb4f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b7fa9acdc46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8554eddc343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f79b6f79f44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bf81d83e245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TOLLBODEN RESTAURANT OG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Grankollveien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936 736 351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