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590f1427e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a64b706d24e5c"/>
  </p:sldMasterIdLst>
  <p:sldIdLst>
    <p:sldId xmlns:r="http://schemas.openxmlformats.org/officeDocument/2006/relationships" id="256" r:id="Rddf9cf16a0814040"/>
    <p:sldId xmlns:r="http://schemas.openxmlformats.org/officeDocument/2006/relationships" id="257" r:id="R9adb0e5aa826499f"/>
    <p:sldId xmlns:r="http://schemas.openxmlformats.org/officeDocument/2006/relationships" id="258" r:id="Rbf2e3d6bfa4b48ce"/>
    <p:sldId xmlns:r="http://schemas.openxmlformats.org/officeDocument/2006/relationships" id="259" r:id="Rd3d5dcef736649fe"/>
    <p:sldId xmlns:r="http://schemas.openxmlformats.org/officeDocument/2006/relationships" id="260" r:id="Rc2c0b15686504de5"/>
    <p:sldId xmlns:r="http://schemas.openxmlformats.org/officeDocument/2006/relationships" id="261" r:id="R11722cf13be047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a64b706d24e5c" /><Relationship Type="http://schemas.openxmlformats.org/officeDocument/2006/relationships/slide" Target="/ppt/slides/slide1.xml" Id="Rddf9cf16a0814040" /><Relationship Type="http://schemas.openxmlformats.org/officeDocument/2006/relationships/slide" Target="/ppt/slides/slide2.xml" Id="R9adb0e5aa826499f" /><Relationship Type="http://schemas.openxmlformats.org/officeDocument/2006/relationships/slide" Target="/ppt/slides/slide3.xml" Id="Rbf2e3d6bfa4b48ce" /><Relationship Type="http://schemas.openxmlformats.org/officeDocument/2006/relationships/slide" Target="/ppt/slides/slide4.xml" Id="Rd3d5dcef736649fe" /><Relationship Type="http://schemas.openxmlformats.org/officeDocument/2006/relationships/slide" Target="/ppt/slides/slide5.xml" Id="Rc2c0b15686504de5" /><Relationship Type="http://schemas.openxmlformats.org/officeDocument/2006/relationships/slide" Target="/ppt/slides/slide6.xml" Id="R11722cf13be047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7401bc754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1c21ec36543a3" /><Relationship Type="http://schemas.openxmlformats.org/officeDocument/2006/relationships/theme" Target="/ppt/slideMasters/theme/theme1.xml" Id="R924db6a34dd34f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1c21ec365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2eb613c22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4ad9707ef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b75b261c0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0ca159ce9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737ea42d9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b6cb086eb48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